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61" r:id="rId10"/>
    <p:sldId id="262" r:id="rId11"/>
    <p:sldId id="264" r:id="rId12"/>
    <p:sldId id="263" r:id="rId13"/>
    <p:sldId id="265" r:id="rId14"/>
    <p:sldId id="266" r:id="rId15"/>
    <p:sldId id="267" r:id="rId16"/>
    <p:sldId id="268" r:id="rId17"/>
    <p:sldId id="269" r:id="rId18"/>
    <p:sldId id="276" r:id="rId19"/>
    <p:sldId id="275" r:id="rId20"/>
    <p:sldId id="270" r:id="rId21"/>
    <p:sldId id="271" r:id="rId22"/>
    <p:sldId id="272" r:id="rId23"/>
    <p:sldId id="273" r:id="rId24"/>
    <p:sldId id="274"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7HlUreCfOYuWiMkPhOHUEMrMm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26D0C0-9CCF-4697-A993-00F7F149C21A}" v="1" dt="2025-04-10T21:55:38.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EXPERIENCES, OR/ER/IR Ellen</a:t>
            </a:r>
            <a:endParaRPr/>
          </a:p>
        </p:txBody>
      </p:sp>
      <p:sp>
        <p:nvSpPr>
          <p:cNvPr id="237" name="Google Shape;2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a:extLst>
            <a:ext uri="{FF2B5EF4-FFF2-40B4-BE49-F238E27FC236}">
              <a16:creationId xmlns:a16="http://schemas.microsoft.com/office/drawing/2014/main" id="{8CFA6550-4C22-CAC5-EB5C-5C5AA5DDD59F}"/>
            </a:ext>
          </a:extLst>
        </p:cNvPr>
        <p:cNvGrpSpPr/>
        <p:nvPr/>
      </p:nvGrpSpPr>
      <p:grpSpPr>
        <a:xfrm>
          <a:off x="0" y="0"/>
          <a:ext cx="0" cy="0"/>
          <a:chOff x="0" y="0"/>
          <a:chExt cx="0" cy="0"/>
        </a:xfrm>
      </p:grpSpPr>
      <p:sp>
        <p:nvSpPr>
          <p:cNvPr id="260" name="Google Shape;260;p14:notes">
            <a:extLst>
              <a:ext uri="{FF2B5EF4-FFF2-40B4-BE49-F238E27FC236}">
                <a16:creationId xmlns:a16="http://schemas.microsoft.com/office/drawing/2014/main" id="{A2BBF998-FF50-007F-9BEF-4649E9DD62B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4:notes">
            <a:extLst>
              <a:ext uri="{FF2B5EF4-FFF2-40B4-BE49-F238E27FC236}">
                <a16:creationId xmlns:a16="http://schemas.microsoft.com/office/drawing/2014/main" id="{18A3B23B-17F8-BFAD-2127-496C30FE6B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150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48A66196-9093-FFD7-2369-61BB6E2B12CC}"/>
            </a:ext>
          </a:extLst>
        </p:cNvPr>
        <p:cNvGrpSpPr/>
        <p:nvPr/>
      </p:nvGrpSpPr>
      <p:grpSpPr>
        <a:xfrm>
          <a:off x="0" y="0"/>
          <a:ext cx="0" cy="0"/>
          <a:chOff x="0" y="0"/>
          <a:chExt cx="0" cy="0"/>
        </a:xfrm>
      </p:grpSpPr>
      <p:sp>
        <p:nvSpPr>
          <p:cNvPr id="187" name="Google Shape;187;p6:notes">
            <a:extLst>
              <a:ext uri="{FF2B5EF4-FFF2-40B4-BE49-F238E27FC236}">
                <a16:creationId xmlns:a16="http://schemas.microsoft.com/office/drawing/2014/main" id="{02D0094B-0E35-1A54-CCFC-486BDCE3FBE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a:extLst>
              <a:ext uri="{FF2B5EF4-FFF2-40B4-BE49-F238E27FC236}">
                <a16:creationId xmlns:a16="http://schemas.microsoft.com/office/drawing/2014/main" id="{A447AE45-99BA-87AA-AB0E-C699FC6B91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a:extLst>
              <a:ext uri="{FF2B5EF4-FFF2-40B4-BE49-F238E27FC236}">
                <a16:creationId xmlns:a16="http://schemas.microsoft.com/office/drawing/2014/main" id="{FC9C7625-D313-1F92-9D31-F24B7C4E7DE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71171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92100" lvl="0" indent="0" algn="l" rtl="0">
              <a:lnSpc>
                <a:spcPct val="115000"/>
              </a:lnSpc>
              <a:spcBef>
                <a:spcPts val="0"/>
              </a:spcBef>
              <a:spcAft>
                <a:spcPts val="0"/>
              </a:spcAft>
              <a:buClr>
                <a:schemeClr val="dk1"/>
              </a:buClr>
              <a:buSzPts val="1100"/>
              <a:buFont typeface="Arial"/>
              <a:buNone/>
            </a:pPr>
            <a:r>
              <a:rPr lang="en-US" u="sng" dirty="0">
                <a:solidFill>
                  <a:srgbClr val="212529"/>
                </a:solidFill>
                <a:highlight>
                  <a:srgbClr val="FFFFFF"/>
                </a:highlight>
                <a:latin typeface="Arial"/>
                <a:ea typeface="Arial"/>
                <a:cs typeface="Arial"/>
                <a:sym typeface="Arial"/>
              </a:rPr>
              <a:t>004.01 RADIOLOGICAL MEDICAL PHYSICIST</a:t>
            </a:r>
            <a:r>
              <a:rPr lang="en-US" dirty="0">
                <a:solidFill>
                  <a:srgbClr val="212529"/>
                </a:solidFill>
                <a:highlight>
                  <a:srgbClr val="FFFFFF"/>
                </a:highlight>
                <a:latin typeface="Arial"/>
                <a:ea typeface="Arial"/>
                <a:cs typeface="Arial"/>
                <a:sym typeface="Arial"/>
              </a:rPr>
              <a:t>. A radiological medical physicist must:</a:t>
            </a:r>
            <a:endParaRPr dirty="0">
              <a:solidFill>
                <a:srgbClr val="212529"/>
              </a:solidFill>
              <a:highlight>
                <a:srgbClr val="FFFFFF"/>
              </a:highlight>
              <a:latin typeface="Arial"/>
              <a:ea typeface="Arial"/>
              <a:cs typeface="Arial"/>
              <a:sym typeface="Arial"/>
            </a:endParaRPr>
          </a:p>
          <a:p>
            <a:pPr marL="571500" lvl="0" indent="0" algn="l" rtl="0">
              <a:lnSpc>
                <a:spcPct val="115000"/>
              </a:lnSpc>
              <a:spcBef>
                <a:spcPts val="1200"/>
              </a:spcBef>
              <a:spcAft>
                <a:spcPts val="0"/>
              </a:spcAft>
              <a:buClr>
                <a:schemeClr val="dk1"/>
              </a:buClr>
              <a:buSzPts val="1100"/>
              <a:buFont typeface="Arial"/>
              <a:buNone/>
            </a:pPr>
            <a:r>
              <a:rPr lang="en-US" dirty="0">
                <a:solidFill>
                  <a:srgbClr val="212529"/>
                </a:solidFill>
                <a:highlight>
                  <a:srgbClr val="FFFFFF"/>
                </a:highlight>
                <a:latin typeface="Arial"/>
                <a:ea typeface="Arial"/>
                <a:cs typeface="Arial"/>
                <a:sym typeface="Arial"/>
              </a:rPr>
              <a:t>(A) Be certified by the American Board of Radiology in therapeutic radiological physics, roentgen ray and gamma ray physics, x-ray and radium physics; or radiological physics; or the American Board of Medical Physics in radiation oncology physics or the Canadian College of Medical Physics. Certification must be in the specialty the individual will be clinically practicing; or</a:t>
            </a:r>
            <a:br>
              <a:rPr lang="en-US" dirty="0">
                <a:solidFill>
                  <a:srgbClr val="212529"/>
                </a:solidFill>
                <a:highlight>
                  <a:srgbClr val="FFFFFF"/>
                </a:highlight>
                <a:latin typeface="Arial"/>
                <a:ea typeface="Arial"/>
                <a:cs typeface="Arial"/>
                <a:sym typeface="Arial"/>
              </a:rPr>
            </a:br>
            <a:r>
              <a:rPr lang="en-US" dirty="0">
                <a:solidFill>
                  <a:srgbClr val="212529"/>
                </a:solidFill>
                <a:highlight>
                  <a:srgbClr val="FFFFFF"/>
                </a:highlight>
                <a:latin typeface="Arial"/>
                <a:ea typeface="Arial"/>
                <a:cs typeface="Arial"/>
                <a:sym typeface="Arial"/>
              </a:rPr>
              <a:t>(B) Have a master's or doctor's degree in physics, medical physics, other physical science, engineering, applied mathematics, nuclear physics, biophysics, radiological physics, or health physics and has completed one year of full time training in medical physics and an additional year of full time work experience under the supervision of a radiological medical physicist that meets the requirements of 180 NAC 15-004.01(A) at a medical institution. Full time training and full time work experience must be in the specialty the individual will be clinically practicing.</a:t>
            </a:r>
            <a:endParaRPr dirty="0">
              <a:solidFill>
                <a:srgbClr val="212529"/>
              </a:solidFill>
              <a:highlight>
                <a:srgbClr val="FFFFFF"/>
              </a:highlight>
              <a:latin typeface="Arial"/>
              <a:ea typeface="Arial"/>
              <a:cs typeface="Arial"/>
              <a:sym typeface="Arial"/>
            </a:endParaRPr>
          </a:p>
          <a:p>
            <a:pPr marL="0" lvl="0" indent="0" algn="l" rtl="0">
              <a:spcBef>
                <a:spcPts val="1200"/>
              </a:spcBef>
              <a:spcAft>
                <a:spcPts val="0"/>
              </a:spcAft>
              <a:buNone/>
            </a:pPr>
            <a:endParaRPr dirty="0"/>
          </a:p>
        </p:txBody>
      </p:sp>
      <p:sp>
        <p:nvSpPr>
          <p:cNvPr id="282" name="Google Shape;2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EXPERIENCES, OR/ER/IR Ellen</a:t>
            </a:r>
            <a:endParaRPr/>
          </a:p>
        </p:txBody>
      </p:sp>
      <p:sp>
        <p:nvSpPr>
          <p:cNvPr id="196" name="Google Shape;19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EXPERIENCES, OR/ER/IR Ellen</a:t>
            </a:r>
            <a:endParaRPr/>
          </a:p>
        </p:txBody>
      </p:sp>
      <p:sp>
        <p:nvSpPr>
          <p:cNvPr id="222" name="Google Shape;22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SHARE EXPERIENCES, OR/ER/IR Ellen</a:t>
            </a:r>
            <a:endParaRPr/>
          </a:p>
        </p:txBody>
      </p:sp>
      <p:sp>
        <p:nvSpPr>
          <p:cNvPr id="215" name="Google Shape;21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3"/>
          <p:cNvSpPr/>
          <p:nvPr/>
        </p:nvSpPr>
        <p:spPr>
          <a:xfrm>
            <a:off x="0" y="4572000"/>
            <a:ext cx="121920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7" name="Google Shape;17;p23"/>
          <p:cNvGrpSpPr/>
          <p:nvPr/>
        </p:nvGrpSpPr>
        <p:grpSpPr>
          <a:xfrm>
            <a:off x="0" y="-3419"/>
            <a:ext cx="12192000" cy="6861419"/>
            <a:chOff x="0" y="-3419"/>
            <a:chExt cx="12192000" cy="6861419"/>
          </a:xfrm>
        </p:grpSpPr>
        <p:sp>
          <p:nvSpPr>
            <p:cNvPr id="18" name="Google Shape;18;p23"/>
            <p:cNvSpPr/>
            <p:nvPr/>
          </p:nvSpPr>
          <p:spPr>
            <a:xfrm>
              <a:off x="583746" y="4960030"/>
              <a:ext cx="1551214" cy="1551214"/>
            </a:xfrm>
            <a:prstGeom prst="ellipse">
              <a:avLst/>
            </a:prstGeom>
            <a:solidFill>
              <a:schemeClr val="dk2"/>
            </a:solidFill>
            <a:ln w="12700" cap="flat" cmpd="sng">
              <a:solidFill>
                <a:srgbClr val="004BB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23"/>
            <p:cNvSpPr/>
            <p:nvPr/>
          </p:nvSpPr>
          <p:spPr>
            <a:xfrm>
              <a:off x="1" y="4571999"/>
              <a:ext cx="1118508" cy="1118508"/>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23"/>
            <p:cNvSpPr/>
            <p:nvPr/>
          </p:nvSpPr>
          <p:spPr>
            <a:xfrm>
              <a:off x="1" y="5739492"/>
              <a:ext cx="1118508" cy="1118508"/>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1" name="Google Shape;21;p23"/>
            <p:cNvGrpSpPr/>
            <p:nvPr/>
          </p:nvGrpSpPr>
          <p:grpSpPr>
            <a:xfrm>
              <a:off x="8264427" y="-3419"/>
              <a:ext cx="3927573" cy="3165022"/>
              <a:chOff x="9857014" y="13834"/>
              <a:chExt cx="2334986" cy="1881641"/>
            </a:xfrm>
          </p:grpSpPr>
          <p:sp>
            <p:nvSpPr>
              <p:cNvPr id="22" name="Google Shape;22;p23"/>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23"/>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4" name="Google Shape;24;p23"/>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3"/>
            <p:cNvSpPr/>
            <p:nvPr/>
          </p:nvSpPr>
          <p:spPr>
            <a:xfrm>
              <a:off x="11024507" y="4580708"/>
              <a:ext cx="1167493" cy="2277292"/>
            </a:xfrm>
            <a:custGeom>
              <a:avLst/>
              <a:gdLst/>
              <a:ahLst/>
              <a:cxnLst/>
              <a:rect l="l" t="t" r="r" b="b"/>
              <a:pathLst>
                <a:path w="1167493" h="2272167" extrusionOk="0">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26" name="Google Shape;26;p23"/>
          <p:cNvSpPr txBox="1">
            <a:spLocks noGrp="1"/>
          </p:cNvSpPr>
          <p:nvPr>
            <p:ph type="ctrTitle"/>
          </p:nvPr>
        </p:nvSpPr>
        <p:spPr>
          <a:xfrm>
            <a:off x="1167493" y="232913"/>
            <a:ext cx="7096933" cy="383013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6000"/>
              <a:buFont typeface="Arial"/>
              <a:buNone/>
              <a:defRPr sz="6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Right Image">
  <p:cSld name="Title and Right Image">
    <p:spTree>
      <p:nvGrpSpPr>
        <p:cNvPr id="1" name="Shape 118"/>
        <p:cNvGrpSpPr/>
        <p:nvPr/>
      </p:nvGrpSpPr>
      <p:grpSpPr>
        <a:xfrm>
          <a:off x="0" y="0"/>
          <a:ext cx="0" cy="0"/>
          <a:chOff x="0" y="0"/>
          <a:chExt cx="0" cy="0"/>
        </a:xfrm>
      </p:grpSpPr>
      <p:grpSp>
        <p:nvGrpSpPr>
          <p:cNvPr id="119" name="Google Shape;119;p32"/>
          <p:cNvGrpSpPr/>
          <p:nvPr/>
        </p:nvGrpSpPr>
        <p:grpSpPr>
          <a:xfrm flipH="1">
            <a:off x="1" y="0"/>
            <a:ext cx="12191999" cy="6858000"/>
            <a:chOff x="1" y="0"/>
            <a:chExt cx="12191999" cy="6858000"/>
          </a:xfrm>
        </p:grpSpPr>
        <p:sp>
          <p:nvSpPr>
            <p:cNvPr id="120" name="Google Shape;120;p32"/>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1" name="Google Shape;121;p32"/>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32"/>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23" name="Google Shape;123;p32"/>
            <p:cNvGrpSpPr/>
            <p:nvPr/>
          </p:nvGrpSpPr>
          <p:grpSpPr>
            <a:xfrm>
              <a:off x="8082092" y="5590903"/>
              <a:ext cx="1572380" cy="1267097"/>
              <a:chOff x="7413403" y="4976359"/>
              <a:chExt cx="2334986" cy="1881641"/>
            </a:xfrm>
          </p:grpSpPr>
          <p:sp>
            <p:nvSpPr>
              <p:cNvPr id="124" name="Google Shape;124;p32"/>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5" name="Google Shape;125;p32"/>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
        <p:nvSpPr>
          <p:cNvPr id="126" name="Google Shape;126;p32"/>
          <p:cNvSpPr txBox="1">
            <a:spLocks noGrp="1"/>
          </p:cNvSpPr>
          <p:nvPr>
            <p:ph type="title"/>
          </p:nvPr>
        </p:nvSpPr>
        <p:spPr>
          <a:xfrm>
            <a:off x="1167492" y="1371600"/>
            <a:ext cx="5486400" cy="411480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chemeClr val="dk1"/>
              </a:buClr>
              <a:buSzPts val="6000"/>
              <a:buFont typeface="Arial"/>
              <a:buNone/>
              <a:defRPr sz="6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2"/>
          <p:cNvSpPr>
            <a:spLocks noGrp="1"/>
          </p:cNvSpPr>
          <p:nvPr>
            <p:ph type="pic" idx="2"/>
          </p:nvPr>
        </p:nvSpPr>
        <p:spPr>
          <a:xfrm>
            <a:off x="7183438" y="1168400"/>
            <a:ext cx="4500562" cy="4521200"/>
          </a:xfrm>
          <a:prstGeom prst="ellipse">
            <a:avLst/>
          </a:prstGeom>
          <a:solidFill>
            <a:schemeClr val="accent2"/>
          </a:solidFill>
          <a:ln>
            <a:noFill/>
          </a:ln>
        </p:spPr>
      </p:sp>
      <p:sp>
        <p:nvSpPr>
          <p:cNvPr id="128" name="Google Shape;128;p32"/>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2"/>
                </a:solidFill>
                <a:latin typeface="Arial"/>
                <a:ea typeface="Arial"/>
                <a:cs typeface="Arial"/>
                <a:sym typeface="Arial"/>
              </a:defRPr>
            </a:lvl1pPr>
            <a:lvl2pPr marL="0" lvl="1" indent="0" algn="r">
              <a:spcBef>
                <a:spcPts val="0"/>
              </a:spcBef>
              <a:buNone/>
              <a:defRPr sz="1200" b="0" i="0" u="none" strike="noStrike" cap="none">
                <a:solidFill>
                  <a:schemeClr val="accent2"/>
                </a:solidFill>
                <a:latin typeface="Arial"/>
                <a:ea typeface="Arial"/>
                <a:cs typeface="Arial"/>
                <a:sym typeface="Arial"/>
              </a:defRPr>
            </a:lvl2pPr>
            <a:lvl3pPr marL="0" lvl="2" indent="0" algn="r">
              <a:spcBef>
                <a:spcPts val="0"/>
              </a:spcBef>
              <a:buNone/>
              <a:defRPr sz="1200" b="0" i="0" u="none" strike="noStrike" cap="none">
                <a:solidFill>
                  <a:schemeClr val="accent2"/>
                </a:solidFill>
                <a:latin typeface="Arial"/>
                <a:ea typeface="Arial"/>
                <a:cs typeface="Arial"/>
                <a:sym typeface="Arial"/>
              </a:defRPr>
            </a:lvl3pPr>
            <a:lvl4pPr marL="0" lvl="3" indent="0" algn="r">
              <a:spcBef>
                <a:spcPts val="0"/>
              </a:spcBef>
              <a:buNone/>
              <a:defRPr sz="1200" b="0" i="0" u="none" strike="noStrike" cap="none">
                <a:solidFill>
                  <a:schemeClr val="accent2"/>
                </a:solidFill>
                <a:latin typeface="Arial"/>
                <a:ea typeface="Arial"/>
                <a:cs typeface="Arial"/>
                <a:sym typeface="Arial"/>
              </a:defRPr>
            </a:lvl4pPr>
            <a:lvl5pPr marL="0" lvl="4" indent="0" algn="r">
              <a:spcBef>
                <a:spcPts val="0"/>
              </a:spcBef>
              <a:buNone/>
              <a:defRPr sz="1200" b="0" i="0" u="none" strike="noStrike" cap="none">
                <a:solidFill>
                  <a:schemeClr val="accent2"/>
                </a:solidFill>
                <a:latin typeface="Arial"/>
                <a:ea typeface="Arial"/>
                <a:cs typeface="Arial"/>
                <a:sym typeface="Arial"/>
              </a:defRPr>
            </a:lvl5pPr>
            <a:lvl6pPr marL="0" lvl="5" indent="0" algn="r">
              <a:spcBef>
                <a:spcPts val="0"/>
              </a:spcBef>
              <a:buNone/>
              <a:defRPr sz="1200" b="0" i="0" u="none" strike="noStrike" cap="none">
                <a:solidFill>
                  <a:schemeClr val="accent2"/>
                </a:solidFill>
                <a:latin typeface="Arial"/>
                <a:ea typeface="Arial"/>
                <a:cs typeface="Arial"/>
                <a:sym typeface="Arial"/>
              </a:defRPr>
            </a:lvl6pPr>
            <a:lvl7pPr marL="0" lvl="6" indent="0" algn="r">
              <a:spcBef>
                <a:spcPts val="0"/>
              </a:spcBef>
              <a:buNone/>
              <a:defRPr sz="1200" b="0" i="0" u="none" strike="noStrike" cap="none">
                <a:solidFill>
                  <a:schemeClr val="accent2"/>
                </a:solidFill>
                <a:latin typeface="Arial"/>
                <a:ea typeface="Arial"/>
                <a:cs typeface="Arial"/>
                <a:sym typeface="Arial"/>
              </a:defRPr>
            </a:lvl7pPr>
            <a:lvl8pPr marL="0" lvl="7" indent="0" algn="r">
              <a:spcBef>
                <a:spcPts val="0"/>
              </a:spcBef>
              <a:buNone/>
              <a:defRPr sz="1200" b="0" i="0" u="none" strike="noStrike" cap="none">
                <a:solidFill>
                  <a:schemeClr val="accent2"/>
                </a:solidFill>
                <a:latin typeface="Arial"/>
                <a:ea typeface="Arial"/>
                <a:cs typeface="Arial"/>
                <a:sym typeface="Arial"/>
              </a:defRPr>
            </a:lvl8pPr>
            <a:lvl9pPr marL="0" lvl="8" indent="0" algn="r">
              <a:spcBef>
                <a:spcPts val="0"/>
              </a:spcBef>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131"/>
        <p:cNvGrpSpPr/>
        <p:nvPr/>
      </p:nvGrpSpPr>
      <p:grpSpPr>
        <a:xfrm>
          <a:off x="0" y="0"/>
          <a:ext cx="0" cy="0"/>
          <a:chOff x="0" y="0"/>
          <a:chExt cx="0" cy="0"/>
        </a:xfrm>
      </p:grpSpPr>
      <p:grpSp>
        <p:nvGrpSpPr>
          <p:cNvPr id="132" name="Google Shape;132;p33"/>
          <p:cNvGrpSpPr/>
          <p:nvPr/>
        </p:nvGrpSpPr>
        <p:grpSpPr>
          <a:xfrm>
            <a:off x="0" y="0"/>
            <a:ext cx="12192000" cy="6858000"/>
            <a:chOff x="0" y="0"/>
            <a:chExt cx="12192000" cy="6858000"/>
          </a:xfrm>
        </p:grpSpPr>
        <p:sp>
          <p:nvSpPr>
            <p:cNvPr id="133" name="Google Shape;133;p33"/>
            <p:cNvSpPr/>
            <p:nvPr/>
          </p:nvSpPr>
          <p:spPr>
            <a:xfrm>
              <a:off x="0" y="0"/>
              <a:ext cx="8025490" cy="6858000"/>
            </a:xfrm>
            <a:custGeom>
              <a:avLst/>
              <a:gdLst/>
              <a:ahLst/>
              <a:cxnLst/>
              <a:rect l="l" t="t" r="r" b="b"/>
              <a:pathLst>
                <a:path w="8025490" h="6858000" extrusionOk="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34" name="Google Shape;134;p33"/>
            <p:cNvGrpSpPr/>
            <p:nvPr/>
          </p:nvGrpSpPr>
          <p:grpSpPr>
            <a:xfrm rot="-5400000">
              <a:off x="8286528" y="2207195"/>
              <a:ext cx="3032351" cy="2443610"/>
              <a:chOff x="9857014" y="13834"/>
              <a:chExt cx="2334986" cy="1881641"/>
            </a:xfrm>
          </p:grpSpPr>
          <p:sp>
            <p:nvSpPr>
              <p:cNvPr id="135" name="Google Shape;135;p33"/>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6" name="Google Shape;136;p33"/>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7" name="Google Shape;137;p33"/>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33"/>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39" name="Google Shape;139;p33"/>
          <p:cNvSpPr txBox="1">
            <a:spLocks noGrp="1"/>
          </p:cNvSpPr>
          <p:nvPr>
            <p:ph type="ctrTitle"/>
          </p:nvPr>
        </p:nvSpPr>
        <p:spPr>
          <a:xfrm>
            <a:off x="1167494" y="177553"/>
            <a:ext cx="6245912" cy="3269447"/>
          </a:xfrm>
          <a:prstGeom prst="rect">
            <a:avLst/>
          </a:prstGeom>
          <a:noFill/>
          <a:ln>
            <a:noFill/>
          </a:ln>
        </p:spPr>
        <p:txBody>
          <a:bodyPr spcFirstLastPara="1" wrap="square" lIns="91425" tIns="45700" rIns="91425" bIns="0" anchor="b" anchorCtr="0">
            <a:noAutofit/>
          </a:bodyPr>
          <a:lstStyle>
            <a:lvl1pPr lvl="0" algn="l">
              <a:lnSpc>
                <a:spcPct val="80000"/>
              </a:lnSpc>
              <a:spcBef>
                <a:spcPts val="0"/>
              </a:spcBef>
              <a:spcAft>
                <a:spcPts val="0"/>
              </a:spcAft>
              <a:buClr>
                <a:schemeClr val="lt1"/>
              </a:buClr>
              <a:buSzPts val="6000"/>
              <a:buFont typeface="Arial"/>
              <a:buNone/>
              <a:defRPr sz="6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3"/>
          <p:cNvSpPr txBox="1">
            <a:spLocks noGrp="1"/>
          </p:cNvSpPr>
          <p:nvPr>
            <p:ph type="subTitle" idx="1"/>
          </p:nvPr>
        </p:nvSpPr>
        <p:spPr>
          <a:xfrm>
            <a:off x="1167494" y="3492896"/>
            <a:ext cx="6245912" cy="912850"/>
          </a:xfrm>
          <a:prstGeom prst="rect">
            <a:avLst/>
          </a:prstGeom>
          <a:noFill/>
          <a:ln>
            <a:noFill/>
          </a:ln>
        </p:spPr>
        <p:txBody>
          <a:bodyPr spcFirstLastPara="1" wrap="square" lIns="91425" tIns="45700" rIns="91425" bIns="45700" anchor="ctr" anchorCtr="0">
            <a:noAutofit/>
          </a:bodyPr>
          <a:lstStyle>
            <a:lvl1pPr lvl="0" algn="l">
              <a:lnSpc>
                <a:spcPct val="90000"/>
              </a:lnSpc>
              <a:spcBef>
                <a:spcPts val="1000"/>
              </a:spcBef>
              <a:spcAft>
                <a:spcPts val="0"/>
              </a:spcAft>
              <a:buClr>
                <a:schemeClr val="lt1"/>
              </a:buClr>
              <a:buSzPts val="3200"/>
              <a:buNone/>
              <a:defRPr sz="3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and Image 2">
  <p:cSld name="Title and Content and Image 2">
    <p:spTree>
      <p:nvGrpSpPr>
        <p:cNvPr id="1" name="Shape 27"/>
        <p:cNvGrpSpPr/>
        <p:nvPr/>
      </p:nvGrpSpPr>
      <p:grpSpPr>
        <a:xfrm>
          <a:off x="0" y="0"/>
          <a:ext cx="0" cy="0"/>
          <a:chOff x="0" y="0"/>
          <a:chExt cx="0" cy="0"/>
        </a:xfrm>
      </p:grpSpPr>
      <p:grpSp>
        <p:nvGrpSpPr>
          <p:cNvPr id="28" name="Google Shape;28;p24"/>
          <p:cNvGrpSpPr/>
          <p:nvPr/>
        </p:nvGrpSpPr>
        <p:grpSpPr>
          <a:xfrm>
            <a:off x="-2364" y="0"/>
            <a:ext cx="12194364" cy="6858000"/>
            <a:chOff x="-2364" y="0"/>
            <a:chExt cx="12194364" cy="6858000"/>
          </a:xfrm>
        </p:grpSpPr>
        <p:sp>
          <p:nvSpPr>
            <p:cNvPr id="29" name="Google Shape;29;p24"/>
            <p:cNvSpPr/>
            <p:nvPr/>
          </p:nvSpPr>
          <p:spPr>
            <a:xfrm rot="5400000">
              <a:off x="8580896" y="0"/>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4"/>
            <p:cNvSpPr/>
            <p:nvPr/>
          </p:nvSpPr>
          <p:spPr>
            <a:xfrm>
              <a:off x="-2364"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31" name="Google Shape;31;p24"/>
            <p:cNvGrpSpPr/>
            <p:nvPr/>
          </p:nvGrpSpPr>
          <p:grpSpPr>
            <a:xfrm>
              <a:off x="2587417" y="5590903"/>
              <a:ext cx="1572380" cy="1267097"/>
              <a:chOff x="7413403" y="4976359"/>
              <a:chExt cx="2334986" cy="1881641"/>
            </a:xfrm>
          </p:grpSpPr>
          <p:sp>
            <p:nvSpPr>
              <p:cNvPr id="32" name="Google Shape;32;p24"/>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24"/>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
        <p:nvSpPr>
          <p:cNvPr id="34" name="Google Shape;34;p24"/>
          <p:cNvSpPr txBox="1">
            <a:spLocks noGrp="1"/>
          </p:cNvSpPr>
          <p:nvPr>
            <p:ph type="title"/>
          </p:nvPr>
        </p:nvSpPr>
        <p:spPr>
          <a:xfrm>
            <a:off x="5549489" y="457199"/>
            <a:ext cx="5943599" cy="192024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4200"/>
              <a:buFont typeface="Arial"/>
              <a:buNone/>
              <a:defRPr sz="4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4"/>
          <p:cNvSpPr>
            <a:spLocks noGrp="1"/>
          </p:cNvSpPr>
          <p:nvPr>
            <p:ph type="body" idx="1"/>
          </p:nvPr>
        </p:nvSpPr>
        <p:spPr>
          <a:xfrm>
            <a:off x="823108" y="640080"/>
            <a:ext cx="4297680" cy="4297680"/>
          </a:xfrm>
          <a:prstGeom prst="ellipse">
            <a:avLst/>
          </a:prstGeom>
          <a:solidFill>
            <a:schemeClr val="accent2"/>
          </a:solid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dk1"/>
              </a:buClr>
              <a:buSzPts val="2000"/>
              <a:buFont typeface="Arial"/>
              <a:buNone/>
              <a:defRPr sz="2000">
                <a:latin typeface="Arial"/>
                <a:ea typeface="Arial"/>
                <a:cs typeface="Arial"/>
                <a:sym typeface="Arial"/>
              </a:defRPr>
            </a:lvl1pPr>
            <a:lvl2pPr marL="914400" lvl="1" indent="-228600" algn="ctr">
              <a:lnSpc>
                <a:spcPct val="90000"/>
              </a:lnSpc>
              <a:spcBef>
                <a:spcPts val="500"/>
              </a:spcBef>
              <a:spcAft>
                <a:spcPts val="0"/>
              </a:spcAft>
              <a:buClr>
                <a:schemeClr val="dk1"/>
              </a:buClr>
              <a:buSzPts val="2000"/>
              <a:buFont typeface="Arial"/>
              <a:buNone/>
              <a:defRPr sz="2000">
                <a:latin typeface="Arial"/>
                <a:ea typeface="Arial"/>
                <a:cs typeface="Arial"/>
                <a:sym typeface="Arial"/>
              </a:defRPr>
            </a:lvl2pPr>
            <a:lvl3pPr marL="1371600" lvl="2" indent="-228600" algn="ctr">
              <a:lnSpc>
                <a:spcPct val="90000"/>
              </a:lnSpc>
              <a:spcBef>
                <a:spcPts val="500"/>
              </a:spcBef>
              <a:spcAft>
                <a:spcPts val="0"/>
              </a:spcAft>
              <a:buClr>
                <a:schemeClr val="dk1"/>
              </a:buClr>
              <a:buSzPts val="2000"/>
              <a:buFont typeface="Arial"/>
              <a:buNone/>
              <a:defRPr sz="2000">
                <a:latin typeface="Arial"/>
                <a:ea typeface="Arial"/>
                <a:cs typeface="Arial"/>
                <a:sym typeface="Arial"/>
              </a:defRPr>
            </a:lvl3pPr>
            <a:lvl4pPr marL="1828800" lvl="3" indent="-228600" algn="ctr">
              <a:lnSpc>
                <a:spcPct val="90000"/>
              </a:lnSpc>
              <a:spcBef>
                <a:spcPts val="500"/>
              </a:spcBef>
              <a:spcAft>
                <a:spcPts val="0"/>
              </a:spcAft>
              <a:buClr>
                <a:schemeClr val="dk1"/>
              </a:buClr>
              <a:buSzPts val="2000"/>
              <a:buFont typeface="Arial"/>
              <a:buNone/>
              <a:defRPr sz="2000">
                <a:latin typeface="Arial"/>
                <a:ea typeface="Arial"/>
                <a:cs typeface="Arial"/>
                <a:sym typeface="Arial"/>
              </a:defRPr>
            </a:lvl4pPr>
            <a:lvl5pPr marL="2286000" lvl="4" indent="-228600" algn="ctr">
              <a:lnSpc>
                <a:spcPct val="90000"/>
              </a:lnSpc>
              <a:spcBef>
                <a:spcPts val="500"/>
              </a:spcBef>
              <a:spcAft>
                <a:spcPts val="0"/>
              </a:spcAft>
              <a:buClr>
                <a:schemeClr val="dk1"/>
              </a:buClr>
              <a:buSzPts val="2000"/>
              <a:buFont typeface="Arial"/>
              <a:buNone/>
              <a:defRPr sz="2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4"/>
          <p:cNvSpPr txBox="1">
            <a:spLocks noGrp="1"/>
          </p:cNvSpPr>
          <p:nvPr>
            <p:ph type="dt" idx="10"/>
          </p:nvPr>
        </p:nvSpPr>
        <p:spPr>
          <a:xfrm>
            <a:off x="381000" y="6356350"/>
            <a:ext cx="176711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3"/>
                </a:solidFill>
                <a:latin typeface="Arial"/>
                <a:ea typeface="Arial"/>
                <a:cs typeface="Arial"/>
                <a:sym typeface="Arial"/>
              </a:defRPr>
            </a:lvl1pPr>
            <a:lvl2pPr marL="0" lvl="1" indent="0" algn="r">
              <a:spcBef>
                <a:spcPts val="0"/>
              </a:spcBef>
              <a:buNone/>
              <a:defRPr sz="1200" b="0" i="0" u="none" strike="noStrike" cap="none">
                <a:solidFill>
                  <a:schemeClr val="accent3"/>
                </a:solidFill>
                <a:latin typeface="Arial"/>
                <a:ea typeface="Arial"/>
                <a:cs typeface="Arial"/>
                <a:sym typeface="Arial"/>
              </a:defRPr>
            </a:lvl2pPr>
            <a:lvl3pPr marL="0" lvl="2" indent="0" algn="r">
              <a:spcBef>
                <a:spcPts val="0"/>
              </a:spcBef>
              <a:buNone/>
              <a:defRPr sz="1200" b="0" i="0" u="none" strike="noStrike" cap="none">
                <a:solidFill>
                  <a:schemeClr val="accent3"/>
                </a:solidFill>
                <a:latin typeface="Arial"/>
                <a:ea typeface="Arial"/>
                <a:cs typeface="Arial"/>
                <a:sym typeface="Arial"/>
              </a:defRPr>
            </a:lvl3pPr>
            <a:lvl4pPr marL="0" lvl="3" indent="0" algn="r">
              <a:spcBef>
                <a:spcPts val="0"/>
              </a:spcBef>
              <a:buNone/>
              <a:defRPr sz="1200" b="0" i="0" u="none" strike="noStrike" cap="none">
                <a:solidFill>
                  <a:schemeClr val="accent3"/>
                </a:solidFill>
                <a:latin typeface="Arial"/>
                <a:ea typeface="Arial"/>
                <a:cs typeface="Arial"/>
                <a:sym typeface="Arial"/>
              </a:defRPr>
            </a:lvl4pPr>
            <a:lvl5pPr marL="0" lvl="4" indent="0" algn="r">
              <a:spcBef>
                <a:spcPts val="0"/>
              </a:spcBef>
              <a:buNone/>
              <a:defRPr sz="1200" b="0" i="0" u="none" strike="noStrike" cap="none">
                <a:solidFill>
                  <a:schemeClr val="accent3"/>
                </a:solidFill>
                <a:latin typeface="Arial"/>
                <a:ea typeface="Arial"/>
                <a:cs typeface="Arial"/>
                <a:sym typeface="Arial"/>
              </a:defRPr>
            </a:lvl5pPr>
            <a:lvl6pPr marL="0" lvl="5" indent="0" algn="r">
              <a:spcBef>
                <a:spcPts val="0"/>
              </a:spcBef>
              <a:buNone/>
              <a:defRPr sz="1200" b="0" i="0" u="none" strike="noStrike" cap="none">
                <a:solidFill>
                  <a:schemeClr val="accent3"/>
                </a:solidFill>
                <a:latin typeface="Arial"/>
                <a:ea typeface="Arial"/>
                <a:cs typeface="Arial"/>
                <a:sym typeface="Arial"/>
              </a:defRPr>
            </a:lvl6pPr>
            <a:lvl7pPr marL="0" lvl="6" indent="0" algn="r">
              <a:spcBef>
                <a:spcPts val="0"/>
              </a:spcBef>
              <a:buNone/>
              <a:defRPr sz="1200" b="0" i="0" u="none" strike="noStrike" cap="none">
                <a:solidFill>
                  <a:schemeClr val="accent3"/>
                </a:solidFill>
                <a:latin typeface="Arial"/>
                <a:ea typeface="Arial"/>
                <a:cs typeface="Arial"/>
                <a:sym typeface="Arial"/>
              </a:defRPr>
            </a:lvl7pPr>
            <a:lvl8pPr marL="0" lvl="7" indent="0" algn="r">
              <a:spcBef>
                <a:spcPts val="0"/>
              </a:spcBef>
              <a:buNone/>
              <a:defRPr sz="1200" b="0" i="0" u="none" strike="noStrike" cap="none">
                <a:solidFill>
                  <a:schemeClr val="accent3"/>
                </a:solidFill>
                <a:latin typeface="Arial"/>
                <a:ea typeface="Arial"/>
                <a:cs typeface="Arial"/>
                <a:sym typeface="Arial"/>
              </a:defRPr>
            </a:lvl8pPr>
            <a:lvl9pPr marL="0" lvl="8" indent="0" algn="r">
              <a:spcBef>
                <a:spcPts val="0"/>
              </a:spcBef>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24"/>
          <p:cNvSpPr txBox="1">
            <a:spLocks noGrp="1"/>
          </p:cNvSpPr>
          <p:nvPr>
            <p:ph type="body" idx="2"/>
          </p:nvPr>
        </p:nvSpPr>
        <p:spPr>
          <a:xfrm>
            <a:off x="5549490" y="2706369"/>
            <a:ext cx="5943600" cy="338327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Arial"/>
              <a:buChar char="•"/>
              <a:defRPr sz="2000">
                <a:solidFill>
                  <a:schemeClr val="dk1"/>
                </a:solidFill>
                <a:latin typeface="Arial"/>
                <a:ea typeface="Arial"/>
                <a:cs typeface="Arial"/>
                <a:sym typeface="Arial"/>
              </a:defRPr>
            </a:lvl1pPr>
            <a:lvl2pPr marL="914400" lvl="1" indent="-355600" algn="l">
              <a:lnSpc>
                <a:spcPct val="90000"/>
              </a:lnSpc>
              <a:spcBef>
                <a:spcPts val="1000"/>
              </a:spcBef>
              <a:spcAft>
                <a:spcPts val="0"/>
              </a:spcAft>
              <a:buClr>
                <a:schemeClr val="dk1"/>
              </a:buClr>
              <a:buSzPts val="2000"/>
              <a:buFont typeface="Arial"/>
              <a:buChar char="•"/>
              <a:defRPr sz="2000">
                <a:solidFill>
                  <a:schemeClr val="dk1"/>
                </a:solidFill>
                <a:latin typeface="Arial"/>
                <a:ea typeface="Arial"/>
                <a:cs typeface="Arial"/>
                <a:sym typeface="Arial"/>
              </a:defRPr>
            </a:lvl2pPr>
            <a:lvl3pPr marL="1371600" lvl="2" indent="-355600" algn="l">
              <a:lnSpc>
                <a:spcPct val="90000"/>
              </a:lnSpc>
              <a:spcBef>
                <a:spcPts val="10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55600" algn="l">
              <a:lnSpc>
                <a:spcPct val="90000"/>
              </a:lnSpc>
              <a:spcBef>
                <a:spcPts val="1000"/>
              </a:spcBef>
              <a:spcAft>
                <a:spcPts val="0"/>
              </a:spcAft>
              <a:buClr>
                <a:schemeClr val="dk1"/>
              </a:buClr>
              <a:buSzPts val="2000"/>
              <a:buFont typeface="Arial"/>
              <a:buChar char="•"/>
              <a:defRPr sz="2000">
                <a:solidFill>
                  <a:schemeClr val="dk1"/>
                </a:solidFill>
                <a:latin typeface="Arial"/>
                <a:ea typeface="Arial"/>
                <a:cs typeface="Arial"/>
                <a:sym typeface="Arial"/>
              </a:defRPr>
            </a:lvl4pPr>
            <a:lvl5pPr marL="2286000" lvl="4" indent="-355600" algn="l">
              <a:lnSpc>
                <a:spcPct val="90000"/>
              </a:lnSpc>
              <a:spcBef>
                <a:spcPts val="1000"/>
              </a:spcBef>
              <a:spcAft>
                <a:spcPts val="0"/>
              </a:spcAft>
              <a:buClr>
                <a:schemeClr val="dk1"/>
              </a:buClr>
              <a:buSzPts val="2000"/>
              <a:buFont typeface="Arial"/>
              <a:buChar char="•"/>
              <a:defRPr sz="20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bg>
      <p:bgPr>
        <a:solidFill>
          <a:schemeClr val="accent2"/>
        </a:solidFill>
        <a:effectLst/>
      </p:bgPr>
    </p:bg>
    <p:spTree>
      <p:nvGrpSpPr>
        <p:cNvPr id="1" name="Shape 40"/>
        <p:cNvGrpSpPr/>
        <p:nvPr/>
      </p:nvGrpSpPr>
      <p:grpSpPr>
        <a:xfrm>
          <a:off x="0" y="0"/>
          <a:ext cx="0" cy="0"/>
          <a:chOff x="0" y="0"/>
          <a:chExt cx="0" cy="0"/>
        </a:xfrm>
      </p:grpSpPr>
      <p:grpSp>
        <p:nvGrpSpPr>
          <p:cNvPr id="41" name="Google Shape;41;p25"/>
          <p:cNvGrpSpPr/>
          <p:nvPr/>
        </p:nvGrpSpPr>
        <p:grpSpPr>
          <a:xfrm>
            <a:off x="0" y="-1"/>
            <a:ext cx="12208822" cy="6858003"/>
            <a:chOff x="0" y="-1"/>
            <a:chExt cx="12208822" cy="6858003"/>
          </a:xfrm>
        </p:grpSpPr>
        <p:sp>
          <p:nvSpPr>
            <p:cNvPr id="42" name="Google Shape;42;p25"/>
            <p:cNvSpPr/>
            <p:nvPr/>
          </p:nvSpPr>
          <p:spPr>
            <a:xfrm>
              <a:off x="0" y="2286002"/>
              <a:ext cx="12208822" cy="45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3" name="Google Shape;43;p25"/>
            <p:cNvSpPr/>
            <p:nvPr/>
          </p:nvSpPr>
          <p:spPr>
            <a:xfrm flipH="1">
              <a:off x="8597718"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25"/>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5" name="Google Shape;45;p25"/>
            <p:cNvSpPr/>
            <p:nvPr/>
          </p:nvSpPr>
          <p:spPr>
            <a:xfrm rot="-5400000">
              <a:off x="10344100" y="438098"/>
              <a:ext cx="2285999" cy="1409801"/>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46" name="Google Shape;46;p25"/>
          <p:cNvSpPr txBox="1">
            <a:spLocks noGrp="1"/>
          </p:cNvSpPr>
          <p:nvPr>
            <p:ph type="title"/>
          </p:nvPr>
        </p:nvSpPr>
        <p:spPr>
          <a:xfrm>
            <a:off x="1167492" y="45085"/>
            <a:ext cx="9779183" cy="1600835"/>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4200"/>
              <a:buFont typeface="Arial"/>
              <a:buNone/>
              <a:defRPr sz="4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body" idx="1"/>
          </p:nvPr>
        </p:nvSpPr>
        <p:spPr>
          <a:xfrm>
            <a:off x="1166087" y="2652713"/>
            <a:ext cx="9780587" cy="343693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1pPr>
            <a:lvl2pPr marL="914400" lvl="1"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2pPr>
            <a:lvl3pPr marL="1371600" lvl="2"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3pPr>
            <a:lvl4pPr marL="1828800" lvl="3"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4pPr>
            <a:lvl5pPr marL="2286000" lvl="4"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5"/>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sldNum" idx="12"/>
          </p:nvPr>
        </p:nvSpPr>
        <p:spPr>
          <a:xfrm>
            <a:off x="10206318" y="6356350"/>
            <a:ext cx="16046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3"/>
                </a:solidFill>
                <a:latin typeface="Arial"/>
                <a:ea typeface="Arial"/>
                <a:cs typeface="Arial"/>
                <a:sym typeface="Arial"/>
              </a:defRPr>
            </a:lvl1pPr>
            <a:lvl2pPr marL="0" lvl="1" indent="0" algn="r">
              <a:spcBef>
                <a:spcPts val="0"/>
              </a:spcBef>
              <a:buNone/>
              <a:defRPr sz="1200" b="0" i="0" u="none" strike="noStrike" cap="none">
                <a:solidFill>
                  <a:schemeClr val="accent3"/>
                </a:solidFill>
                <a:latin typeface="Arial"/>
                <a:ea typeface="Arial"/>
                <a:cs typeface="Arial"/>
                <a:sym typeface="Arial"/>
              </a:defRPr>
            </a:lvl2pPr>
            <a:lvl3pPr marL="0" lvl="2" indent="0" algn="r">
              <a:spcBef>
                <a:spcPts val="0"/>
              </a:spcBef>
              <a:buNone/>
              <a:defRPr sz="1200" b="0" i="0" u="none" strike="noStrike" cap="none">
                <a:solidFill>
                  <a:schemeClr val="accent3"/>
                </a:solidFill>
                <a:latin typeface="Arial"/>
                <a:ea typeface="Arial"/>
                <a:cs typeface="Arial"/>
                <a:sym typeface="Arial"/>
              </a:defRPr>
            </a:lvl3pPr>
            <a:lvl4pPr marL="0" lvl="3" indent="0" algn="r">
              <a:spcBef>
                <a:spcPts val="0"/>
              </a:spcBef>
              <a:buNone/>
              <a:defRPr sz="1200" b="0" i="0" u="none" strike="noStrike" cap="none">
                <a:solidFill>
                  <a:schemeClr val="accent3"/>
                </a:solidFill>
                <a:latin typeface="Arial"/>
                <a:ea typeface="Arial"/>
                <a:cs typeface="Arial"/>
                <a:sym typeface="Arial"/>
              </a:defRPr>
            </a:lvl4pPr>
            <a:lvl5pPr marL="0" lvl="4" indent="0" algn="r">
              <a:spcBef>
                <a:spcPts val="0"/>
              </a:spcBef>
              <a:buNone/>
              <a:defRPr sz="1200" b="0" i="0" u="none" strike="noStrike" cap="none">
                <a:solidFill>
                  <a:schemeClr val="accent3"/>
                </a:solidFill>
                <a:latin typeface="Arial"/>
                <a:ea typeface="Arial"/>
                <a:cs typeface="Arial"/>
                <a:sym typeface="Arial"/>
              </a:defRPr>
            </a:lvl5pPr>
            <a:lvl6pPr marL="0" lvl="5" indent="0" algn="r">
              <a:spcBef>
                <a:spcPts val="0"/>
              </a:spcBef>
              <a:buNone/>
              <a:defRPr sz="1200" b="0" i="0" u="none" strike="noStrike" cap="none">
                <a:solidFill>
                  <a:schemeClr val="accent3"/>
                </a:solidFill>
                <a:latin typeface="Arial"/>
                <a:ea typeface="Arial"/>
                <a:cs typeface="Arial"/>
                <a:sym typeface="Arial"/>
              </a:defRPr>
            </a:lvl6pPr>
            <a:lvl7pPr marL="0" lvl="6" indent="0" algn="r">
              <a:spcBef>
                <a:spcPts val="0"/>
              </a:spcBef>
              <a:buNone/>
              <a:defRPr sz="1200" b="0" i="0" u="none" strike="noStrike" cap="none">
                <a:solidFill>
                  <a:schemeClr val="accent3"/>
                </a:solidFill>
                <a:latin typeface="Arial"/>
                <a:ea typeface="Arial"/>
                <a:cs typeface="Arial"/>
                <a:sym typeface="Arial"/>
              </a:defRPr>
            </a:lvl7pPr>
            <a:lvl8pPr marL="0" lvl="7" indent="0" algn="r">
              <a:spcBef>
                <a:spcPts val="0"/>
              </a:spcBef>
              <a:buNone/>
              <a:defRPr sz="1200" b="0" i="0" u="none" strike="noStrike" cap="none">
                <a:solidFill>
                  <a:schemeClr val="accent3"/>
                </a:solidFill>
                <a:latin typeface="Arial"/>
                <a:ea typeface="Arial"/>
                <a:cs typeface="Arial"/>
                <a:sym typeface="Arial"/>
              </a:defRPr>
            </a:lvl8pPr>
            <a:lvl9pPr marL="0" lvl="8" indent="0" algn="r">
              <a:spcBef>
                <a:spcPts val="0"/>
              </a:spcBef>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lumn Content">
  <p:cSld name="Title and 2 Column Content">
    <p:spTree>
      <p:nvGrpSpPr>
        <p:cNvPr id="1" name="Shape 51"/>
        <p:cNvGrpSpPr/>
        <p:nvPr/>
      </p:nvGrpSpPr>
      <p:grpSpPr>
        <a:xfrm>
          <a:off x="0" y="0"/>
          <a:ext cx="0" cy="0"/>
          <a:chOff x="0" y="0"/>
          <a:chExt cx="0" cy="0"/>
        </a:xfrm>
      </p:grpSpPr>
      <p:grpSp>
        <p:nvGrpSpPr>
          <p:cNvPr id="52" name="Google Shape;52;p26"/>
          <p:cNvGrpSpPr/>
          <p:nvPr/>
        </p:nvGrpSpPr>
        <p:grpSpPr>
          <a:xfrm>
            <a:off x="1" y="0"/>
            <a:ext cx="12191999" cy="6858000"/>
            <a:chOff x="1" y="0"/>
            <a:chExt cx="12191999" cy="6858000"/>
          </a:xfrm>
        </p:grpSpPr>
        <p:sp>
          <p:nvSpPr>
            <p:cNvPr id="53" name="Google Shape;53;p26"/>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 name="Google Shape;54;p26"/>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5" name="Google Shape;55;p26"/>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56" name="Google Shape;56;p26"/>
            <p:cNvGrpSpPr/>
            <p:nvPr/>
          </p:nvGrpSpPr>
          <p:grpSpPr>
            <a:xfrm>
              <a:off x="8082092" y="5590903"/>
              <a:ext cx="1572380" cy="1267097"/>
              <a:chOff x="7413403" y="4976359"/>
              <a:chExt cx="2334986" cy="1881641"/>
            </a:xfrm>
          </p:grpSpPr>
          <p:sp>
            <p:nvSpPr>
              <p:cNvPr id="57" name="Google Shape;57;p26"/>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8" name="Google Shape;58;p26"/>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
        <p:nvSpPr>
          <p:cNvPr id="59" name="Google Shape;59;p26"/>
          <p:cNvSpPr txBox="1">
            <a:spLocks noGrp="1"/>
          </p:cNvSpPr>
          <p:nvPr>
            <p:ph type="title"/>
          </p:nvPr>
        </p:nvSpPr>
        <p:spPr>
          <a:xfrm>
            <a:off x="1167492" y="136526"/>
            <a:ext cx="9601200" cy="1653371"/>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4200"/>
              <a:buFont typeface="Arial"/>
              <a:buNone/>
              <a:defRPr sz="4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1167493" y="2023984"/>
            <a:ext cx="4663440" cy="33328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a:latin typeface="Arial"/>
                <a:ea typeface="Arial"/>
                <a:cs typeface="Arial"/>
                <a:sym typeface="Arial"/>
              </a:defRPr>
            </a:lvl1pPr>
            <a:lvl2pPr marL="914400" lvl="1"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2pPr>
            <a:lvl3pPr marL="1371600" lvl="2"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3pPr>
            <a:lvl4pPr marL="1828800" lvl="3"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4pPr>
            <a:lvl5pPr marL="2286000" lvl="4"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6"/>
          <p:cNvSpPr txBox="1">
            <a:spLocks noGrp="1"/>
          </p:cNvSpPr>
          <p:nvPr>
            <p:ph type="body" idx="2"/>
          </p:nvPr>
        </p:nvSpPr>
        <p:spPr>
          <a:xfrm>
            <a:off x="6283235" y="2023984"/>
            <a:ext cx="4663440" cy="33328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Font typeface="Arial"/>
              <a:buNone/>
              <a:defRPr sz="2000">
                <a:latin typeface="Arial"/>
                <a:ea typeface="Arial"/>
                <a:cs typeface="Arial"/>
                <a:sym typeface="Arial"/>
              </a:defRPr>
            </a:lvl1pPr>
            <a:lvl2pPr marL="914400" lvl="1"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2pPr>
            <a:lvl3pPr marL="1371600" lvl="2"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3pPr>
            <a:lvl4pPr marL="1828800" lvl="3"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4pPr>
            <a:lvl5pPr marL="2286000" lvl="4" indent="-355600" algn="l">
              <a:lnSpc>
                <a:spcPct val="90000"/>
              </a:lnSpc>
              <a:spcBef>
                <a:spcPts val="1000"/>
              </a:spcBef>
              <a:spcAft>
                <a:spcPts val="0"/>
              </a:spcAft>
              <a:buClr>
                <a:schemeClr val="dk1"/>
              </a:buClr>
              <a:buSzPts val="2000"/>
              <a:buFont typeface="Arial"/>
              <a:buChar char="•"/>
              <a:defRPr sz="20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6"/>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2"/>
                </a:solidFill>
                <a:latin typeface="Arial"/>
                <a:ea typeface="Arial"/>
                <a:cs typeface="Arial"/>
                <a:sym typeface="Arial"/>
              </a:defRPr>
            </a:lvl1pPr>
            <a:lvl2pPr marL="0" lvl="1" indent="0" algn="r">
              <a:spcBef>
                <a:spcPts val="0"/>
              </a:spcBef>
              <a:buNone/>
              <a:defRPr sz="1200" b="0" i="0" u="none" strike="noStrike" cap="none">
                <a:solidFill>
                  <a:schemeClr val="accent2"/>
                </a:solidFill>
                <a:latin typeface="Arial"/>
                <a:ea typeface="Arial"/>
                <a:cs typeface="Arial"/>
                <a:sym typeface="Arial"/>
              </a:defRPr>
            </a:lvl2pPr>
            <a:lvl3pPr marL="0" lvl="2" indent="0" algn="r">
              <a:spcBef>
                <a:spcPts val="0"/>
              </a:spcBef>
              <a:buNone/>
              <a:defRPr sz="1200" b="0" i="0" u="none" strike="noStrike" cap="none">
                <a:solidFill>
                  <a:schemeClr val="accent2"/>
                </a:solidFill>
                <a:latin typeface="Arial"/>
                <a:ea typeface="Arial"/>
                <a:cs typeface="Arial"/>
                <a:sym typeface="Arial"/>
              </a:defRPr>
            </a:lvl3pPr>
            <a:lvl4pPr marL="0" lvl="3" indent="0" algn="r">
              <a:spcBef>
                <a:spcPts val="0"/>
              </a:spcBef>
              <a:buNone/>
              <a:defRPr sz="1200" b="0" i="0" u="none" strike="noStrike" cap="none">
                <a:solidFill>
                  <a:schemeClr val="accent2"/>
                </a:solidFill>
                <a:latin typeface="Arial"/>
                <a:ea typeface="Arial"/>
                <a:cs typeface="Arial"/>
                <a:sym typeface="Arial"/>
              </a:defRPr>
            </a:lvl4pPr>
            <a:lvl5pPr marL="0" lvl="4" indent="0" algn="r">
              <a:spcBef>
                <a:spcPts val="0"/>
              </a:spcBef>
              <a:buNone/>
              <a:defRPr sz="1200" b="0" i="0" u="none" strike="noStrike" cap="none">
                <a:solidFill>
                  <a:schemeClr val="accent2"/>
                </a:solidFill>
                <a:latin typeface="Arial"/>
                <a:ea typeface="Arial"/>
                <a:cs typeface="Arial"/>
                <a:sym typeface="Arial"/>
              </a:defRPr>
            </a:lvl5pPr>
            <a:lvl6pPr marL="0" lvl="5" indent="0" algn="r">
              <a:spcBef>
                <a:spcPts val="0"/>
              </a:spcBef>
              <a:buNone/>
              <a:defRPr sz="1200" b="0" i="0" u="none" strike="noStrike" cap="none">
                <a:solidFill>
                  <a:schemeClr val="accent2"/>
                </a:solidFill>
                <a:latin typeface="Arial"/>
                <a:ea typeface="Arial"/>
                <a:cs typeface="Arial"/>
                <a:sym typeface="Arial"/>
              </a:defRPr>
            </a:lvl6pPr>
            <a:lvl7pPr marL="0" lvl="6" indent="0" algn="r">
              <a:spcBef>
                <a:spcPts val="0"/>
              </a:spcBef>
              <a:buNone/>
              <a:defRPr sz="1200" b="0" i="0" u="none" strike="noStrike" cap="none">
                <a:solidFill>
                  <a:schemeClr val="accent2"/>
                </a:solidFill>
                <a:latin typeface="Arial"/>
                <a:ea typeface="Arial"/>
                <a:cs typeface="Arial"/>
                <a:sym typeface="Arial"/>
              </a:defRPr>
            </a:lvl7pPr>
            <a:lvl8pPr marL="0" lvl="7" indent="0" algn="r">
              <a:spcBef>
                <a:spcPts val="0"/>
              </a:spcBef>
              <a:buNone/>
              <a:defRPr sz="1200" b="0" i="0" u="none" strike="noStrike" cap="none">
                <a:solidFill>
                  <a:schemeClr val="accent2"/>
                </a:solidFill>
                <a:latin typeface="Arial"/>
                <a:ea typeface="Arial"/>
                <a:cs typeface="Arial"/>
                <a:sym typeface="Arial"/>
              </a:defRPr>
            </a:lvl8pPr>
            <a:lvl9pPr marL="0" lvl="8" indent="0" algn="r">
              <a:spcBef>
                <a:spcPts val="0"/>
              </a:spcBef>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grpSp>
        <p:nvGrpSpPr>
          <p:cNvPr id="66" name="Google Shape;66;p27"/>
          <p:cNvGrpSpPr/>
          <p:nvPr/>
        </p:nvGrpSpPr>
        <p:grpSpPr>
          <a:xfrm>
            <a:off x="1" y="0"/>
            <a:ext cx="12191999" cy="6858000"/>
            <a:chOff x="1" y="0"/>
            <a:chExt cx="12191999" cy="6858000"/>
          </a:xfrm>
        </p:grpSpPr>
        <p:sp>
          <p:nvSpPr>
            <p:cNvPr id="67" name="Google Shape;67;p27"/>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27"/>
            <p:cNvSpPr/>
            <p:nvPr/>
          </p:nvSpPr>
          <p:spPr>
            <a:xfrm flipH="1">
              <a:off x="8580896"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9" name="Google Shape;69;p27"/>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70" name="Google Shape;70;p27"/>
            <p:cNvGrpSpPr/>
            <p:nvPr/>
          </p:nvGrpSpPr>
          <p:grpSpPr>
            <a:xfrm>
              <a:off x="8082092" y="5590903"/>
              <a:ext cx="1572380" cy="1267097"/>
              <a:chOff x="7413403" y="4976359"/>
              <a:chExt cx="2334986" cy="1881641"/>
            </a:xfrm>
          </p:grpSpPr>
          <p:sp>
            <p:nvSpPr>
              <p:cNvPr id="71" name="Google Shape;71;p27"/>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2" name="Google Shape;72;p27"/>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sp>
        <p:nvSpPr>
          <p:cNvPr id="73" name="Google Shape;73;p27"/>
          <p:cNvSpPr txBox="1">
            <a:spLocks noGrp="1"/>
          </p:cNvSpPr>
          <p:nvPr>
            <p:ph type="title"/>
          </p:nvPr>
        </p:nvSpPr>
        <p:spPr>
          <a:xfrm>
            <a:off x="1158864" y="102021"/>
            <a:ext cx="9779183" cy="1744415"/>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4200"/>
              <a:buFont typeface="Arial"/>
              <a:buNone/>
              <a:defRPr sz="4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a:off x="1158865" y="2017467"/>
            <a:ext cx="9779182" cy="336681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2"/>
                </a:solidFill>
                <a:latin typeface="Arial"/>
                <a:ea typeface="Arial"/>
                <a:cs typeface="Arial"/>
                <a:sym typeface="Arial"/>
              </a:defRPr>
            </a:lvl1pPr>
            <a:lvl2pPr marL="0" lvl="1" indent="0" algn="r">
              <a:spcBef>
                <a:spcPts val="0"/>
              </a:spcBef>
              <a:buNone/>
              <a:defRPr sz="1200" b="0" i="0" u="none" strike="noStrike" cap="none">
                <a:solidFill>
                  <a:schemeClr val="accent2"/>
                </a:solidFill>
                <a:latin typeface="Arial"/>
                <a:ea typeface="Arial"/>
                <a:cs typeface="Arial"/>
                <a:sym typeface="Arial"/>
              </a:defRPr>
            </a:lvl2pPr>
            <a:lvl3pPr marL="0" lvl="2" indent="0" algn="r">
              <a:spcBef>
                <a:spcPts val="0"/>
              </a:spcBef>
              <a:buNone/>
              <a:defRPr sz="1200" b="0" i="0" u="none" strike="noStrike" cap="none">
                <a:solidFill>
                  <a:schemeClr val="accent2"/>
                </a:solidFill>
                <a:latin typeface="Arial"/>
                <a:ea typeface="Arial"/>
                <a:cs typeface="Arial"/>
                <a:sym typeface="Arial"/>
              </a:defRPr>
            </a:lvl3pPr>
            <a:lvl4pPr marL="0" lvl="3" indent="0" algn="r">
              <a:spcBef>
                <a:spcPts val="0"/>
              </a:spcBef>
              <a:buNone/>
              <a:defRPr sz="1200" b="0" i="0" u="none" strike="noStrike" cap="none">
                <a:solidFill>
                  <a:schemeClr val="accent2"/>
                </a:solidFill>
                <a:latin typeface="Arial"/>
                <a:ea typeface="Arial"/>
                <a:cs typeface="Arial"/>
                <a:sym typeface="Arial"/>
              </a:defRPr>
            </a:lvl4pPr>
            <a:lvl5pPr marL="0" lvl="4" indent="0" algn="r">
              <a:spcBef>
                <a:spcPts val="0"/>
              </a:spcBef>
              <a:buNone/>
              <a:defRPr sz="1200" b="0" i="0" u="none" strike="noStrike" cap="none">
                <a:solidFill>
                  <a:schemeClr val="accent2"/>
                </a:solidFill>
                <a:latin typeface="Arial"/>
                <a:ea typeface="Arial"/>
                <a:cs typeface="Arial"/>
                <a:sym typeface="Arial"/>
              </a:defRPr>
            </a:lvl5pPr>
            <a:lvl6pPr marL="0" lvl="5" indent="0" algn="r">
              <a:spcBef>
                <a:spcPts val="0"/>
              </a:spcBef>
              <a:buNone/>
              <a:defRPr sz="1200" b="0" i="0" u="none" strike="noStrike" cap="none">
                <a:solidFill>
                  <a:schemeClr val="accent2"/>
                </a:solidFill>
                <a:latin typeface="Arial"/>
                <a:ea typeface="Arial"/>
                <a:cs typeface="Arial"/>
                <a:sym typeface="Arial"/>
              </a:defRPr>
            </a:lvl6pPr>
            <a:lvl7pPr marL="0" lvl="6" indent="0" algn="r">
              <a:spcBef>
                <a:spcPts val="0"/>
              </a:spcBef>
              <a:buNone/>
              <a:defRPr sz="1200" b="0" i="0" u="none" strike="noStrike" cap="none">
                <a:solidFill>
                  <a:schemeClr val="accent2"/>
                </a:solidFill>
                <a:latin typeface="Arial"/>
                <a:ea typeface="Arial"/>
                <a:cs typeface="Arial"/>
                <a:sym typeface="Arial"/>
              </a:defRPr>
            </a:lvl7pPr>
            <a:lvl8pPr marL="0" lvl="7" indent="0" algn="r">
              <a:spcBef>
                <a:spcPts val="0"/>
              </a:spcBef>
              <a:buNone/>
              <a:defRPr sz="1200" b="0" i="0" u="none" strike="noStrike" cap="none">
                <a:solidFill>
                  <a:schemeClr val="accent2"/>
                </a:solidFill>
                <a:latin typeface="Arial"/>
                <a:ea typeface="Arial"/>
                <a:cs typeface="Arial"/>
                <a:sym typeface="Arial"/>
              </a:defRPr>
            </a:lvl8pPr>
            <a:lvl9pPr marL="0" lvl="8" indent="0" algn="r">
              <a:spcBef>
                <a:spcPts val="0"/>
              </a:spcBef>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
  <p:cSld name="Chart ">
    <p:bg>
      <p:bgPr>
        <a:solidFill>
          <a:schemeClr val="accent2"/>
        </a:solidFill>
        <a:effectLst/>
      </p:bgPr>
    </p:bg>
    <p:spTree>
      <p:nvGrpSpPr>
        <p:cNvPr id="1" name="Shape 78"/>
        <p:cNvGrpSpPr/>
        <p:nvPr/>
      </p:nvGrpSpPr>
      <p:grpSpPr>
        <a:xfrm>
          <a:off x="0" y="0"/>
          <a:ext cx="0" cy="0"/>
          <a:chOff x="0" y="0"/>
          <a:chExt cx="0" cy="0"/>
        </a:xfrm>
      </p:grpSpPr>
      <p:grpSp>
        <p:nvGrpSpPr>
          <p:cNvPr id="79" name="Google Shape;79;p28"/>
          <p:cNvGrpSpPr/>
          <p:nvPr/>
        </p:nvGrpSpPr>
        <p:grpSpPr>
          <a:xfrm rot="-5400000">
            <a:off x="10772262" y="152641"/>
            <a:ext cx="1572380" cy="1267097"/>
            <a:chOff x="7413403" y="4976359"/>
            <a:chExt cx="2334986" cy="1881641"/>
          </a:xfrm>
        </p:grpSpPr>
        <p:sp>
          <p:nvSpPr>
            <p:cNvPr id="80" name="Google Shape;80;p28"/>
            <p:cNvSpPr/>
            <p:nvPr/>
          </p:nvSpPr>
          <p:spPr>
            <a:xfrm rot="-5400000">
              <a:off x="8223822"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Google Shape;81;p28"/>
            <p:cNvSpPr/>
            <p:nvPr/>
          </p:nvSpPr>
          <p:spPr>
            <a:xfrm rot="5400000" flipH="1">
              <a:off x="7056329" y="5333433"/>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82" name="Google Shape;82;p28"/>
          <p:cNvSpPr txBox="1">
            <a:spLocks noGrp="1"/>
          </p:cNvSpPr>
          <p:nvPr>
            <p:ph type="title"/>
          </p:nvPr>
        </p:nvSpPr>
        <p:spPr>
          <a:xfrm>
            <a:off x="1167492" y="136526"/>
            <a:ext cx="9779183" cy="1570038"/>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4200"/>
              <a:buFont typeface="Arial"/>
              <a:buNone/>
              <a:defRPr sz="4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8"/>
          <p:cNvSpPr txBox="1">
            <a:spLocks noGrp="1"/>
          </p:cNvSpPr>
          <p:nvPr>
            <p:ph type="body" idx="1"/>
          </p:nvPr>
        </p:nvSpPr>
        <p:spPr>
          <a:xfrm>
            <a:off x="1167493" y="2084832"/>
            <a:ext cx="9779182" cy="33668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a:latin typeface="Arial"/>
                <a:ea typeface="Arial"/>
                <a:cs typeface="Arial"/>
                <a:sym typeface="Arial"/>
              </a:defRPr>
            </a:lvl1pPr>
            <a:lvl2pPr marL="914400" lvl="1" indent="-228600" algn="l">
              <a:lnSpc>
                <a:spcPct val="90000"/>
              </a:lnSpc>
              <a:spcBef>
                <a:spcPts val="500"/>
              </a:spcBef>
              <a:spcAft>
                <a:spcPts val="0"/>
              </a:spcAft>
              <a:buClr>
                <a:schemeClr val="dk1"/>
              </a:buClr>
              <a:buSzPts val="2400"/>
              <a:buNone/>
              <a:defRPr>
                <a:latin typeface="Arial"/>
                <a:ea typeface="Arial"/>
                <a:cs typeface="Arial"/>
                <a:sym typeface="Arial"/>
              </a:defRPr>
            </a:lvl2pPr>
            <a:lvl3pPr marL="1371600" lvl="2" indent="-228600" algn="l">
              <a:lnSpc>
                <a:spcPct val="90000"/>
              </a:lnSpc>
              <a:spcBef>
                <a:spcPts val="500"/>
              </a:spcBef>
              <a:spcAft>
                <a:spcPts val="0"/>
              </a:spcAft>
              <a:buClr>
                <a:schemeClr val="dk1"/>
              </a:buClr>
              <a:buSzPts val="2000"/>
              <a:buNone/>
              <a:defRPr>
                <a:latin typeface="Arial"/>
                <a:ea typeface="Arial"/>
                <a:cs typeface="Arial"/>
                <a:sym typeface="Arial"/>
              </a:defRPr>
            </a:lvl3pPr>
            <a:lvl4pPr marL="1828800" lvl="3" indent="-228600" algn="l">
              <a:lnSpc>
                <a:spcPct val="90000"/>
              </a:lnSpc>
              <a:spcBef>
                <a:spcPts val="500"/>
              </a:spcBef>
              <a:spcAft>
                <a:spcPts val="0"/>
              </a:spcAft>
              <a:buClr>
                <a:schemeClr val="dk1"/>
              </a:buClr>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dt" idx="10"/>
          </p:nvPr>
        </p:nvSpPr>
        <p:spPr>
          <a:xfrm>
            <a:off x="381000" y="6356350"/>
            <a:ext cx="170101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3"/>
                </a:solidFill>
                <a:latin typeface="Arial"/>
                <a:ea typeface="Arial"/>
                <a:cs typeface="Arial"/>
                <a:sym typeface="Arial"/>
              </a:defRPr>
            </a:lvl1pPr>
            <a:lvl2pPr marL="0" lvl="1" indent="0" algn="r">
              <a:spcBef>
                <a:spcPts val="0"/>
              </a:spcBef>
              <a:buNone/>
              <a:defRPr sz="1200" b="0" i="0" u="none" strike="noStrike" cap="none">
                <a:solidFill>
                  <a:schemeClr val="accent3"/>
                </a:solidFill>
                <a:latin typeface="Arial"/>
                <a:ea typeface="Arial"/>
                <a:cs typeface="Arial"/>
                <a:sym typeface="Arial"/>
              </a:defRPr>
            </a:lvl2pPr>
            <a:lvl3pPr marL="0" lvl="2" indent="0" algn="r">
              <a:spcBef>
                <a:spcPts val="0"/>
              </a:spcBef>
              <a:buNone/>
              <a:defRPr sz="1200" b="0" i="0" u="none" strike="noStrike" cap="none">
                <a:solidFill>
                  <a:schemeClr val="accent3"/>
                </a:solidFill>
                <a:latin typeface="Arial"/>
                <a:ea typeface="Arial"/>
                <a:cs typeface="Arial"/>
                <a:sym typeface="Arial"/>
              </a:defRPr>
            </a:lvl3pPr>
            <a:lvl4pPr marL="0" lvl="3" indent="0" algn="r">
              <a:spcBef>
                <a:spcPts val="0"/>
              </a:spcBef>
              <a:buNone/>
              <a:defRPr sz="1200" b="0" i="0" u="none" strike="noStrike" cap="none">
                <a:solidFill>
                  <a:schemeClr val="accent3"/>
                </a:solidFill>
                <a:latin typeface="Arial"/>
                <a:ea typeface="Arial"/>
                <a:cs typeface="Arial"/>
                <a:sym typeface="Arial"/>
              </a:defRPr>
            </a:lvl4pPr>
            <a:lvl5pPr marL="0" lvl="4" indent="0" algn="r">
              <a:spcBef>
                <a:spcPts val="0"/>
              </a:spcBef>
              <a:buNone/>
              <a:defRPr sz="1200" b="0" i="0" u="none" strike="noStrike" cap="none">
                <a:solidFill>
                  <a:schemeClr val="accent3"/>
                </a:solidFill>
                <a:latin typeface="Arial"/>
                <a:ea typeface="Arial"/>
                <a:cs typeface="Arial"/>
                <a:sym typeface="Arial"/>
              </a:defRPr>
            </a:lvl5pPr>
            <a:lvl6pPr marL="0" lvl="5" indent="0" algn="r">
              <a:spcBef>
                <a:spcPts val="0"/>
              </a:spcBef>
              <a:buNone/>
              <a:defRPr sz="1200" b="0" i="0" u="none" strike="noStrike" cap="none">
                <a:solidFill>
                  <a:schemeClr val="accent3"/>
                </a:solidFill>
                <a:latin typeface="Arial"/>
                <a:ea typeface="Arial"/>
                <a:cs typeface="Arial"/>
                <a:sym typeface="Arial"/>
              </a:defRPr>
            </a:lvl6pPr>
            <a:lvl7pPr marL="0" lvl="6" indent="0" algn="r">
              <a:spcBef>
                <a:spcPts val="0"/>
              </a:spcBef>
              <a:buNone/>
              <a:defRPr sz="1200" b="0" i="0" u="none" strike="noStrike" cap="none">
                <a:solidFill>
                  <a:schemeClr val="accent3"/>
                </a:solidFill>
                <a:latin typeface="Arial"/>
                <a:ea typeface="Arial"/>
                <a:cs typeface="Arial"/>
                <a:sym typeface="Arial"/>
              </a:defRPr>
            </a:lvl7pPr>
            <a:lvl8pPr marL="0" lvl="7" indent="0" algn="r">
              <a:spcBef>
                <a:spcPts val="0"/>
              </a:spcBef>
              <a:buNone/>
              <a:defRPr sz="1200" b="0" i="0" u="none" strike="noStrike" cap="none">
                <a:solidFill>
                  <a:schemeClr val="accent3"/>
                </a:solidFill>
                <a:latin typeface="Arial"/>
                <a:ea typeface="Arial"/>
                <a:cs typeface="Arial"/>
                <a:sym typeface="Arial"/>
              </a:defRPr>
            </a:lvl8pPr>
            <a:lvl9pPr marL="0" lvl="8" indent="0" algn="r">
              <a:spcBef>
                <a:spcPts val="0"/>
              </a:spcBef>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and Image 1">
  <p:cSld name="Title and Content and Image 1">
    <p:bg>
      <p:bgPr>
        <a:solidFill>
          <a:schemeClr val="accent2"/>
        </a:solidFill>
        <a:effectLst/>
      </p:bgPr>
    </p:bg>
    <p:spTree>
      <p:nvGrpSpPr>
        <p:cNvPr id="1" name="Shape 87"/>
        <p:cNvGrpSpPr/>
        <p:nvPr/>
      </p:nvGrpSpPr>
      <p:grpSpPr>
        <a:xfrm>
          <a:off x="0" y="0"/>
          <a:ext cx="0" cy="0"/>
          <a:chOff x="0" y="0"/>
          <a:chExt cx="0" cy="0"/>
        </a:xfrm>
      </p:grpSpPr>
      <p:grpSp>
        <p:nvGrpSpPr>
          <p:cNvPr id="88" name="Google Shape;88;p29"/>
          <p:cNvGrpSpPr/>
          <p:nvPr/>
        </p:nvGrpSpPr>
        <p:grpSpPr>
          <a:xfrm>
            <a:off x="0" y="0"/>
            <a:ext cx="12208822" cy="6858002"/>
            <a:chOff x="0" y="0"/>
            <a:chExt cx="12208822" cy="6858002"/>
          </a:xfrm>
        </p:grpSpPr>
        <p:sp>
          <p:nvSpPr>
            <p:cNvPr id="89" name="Google Shape;89;p29"/>
            <p:cNvSpPr/>
            <p:nvPr/>
          </p:nvSpPr>
          <p:spPr>
            <a:xfrm>
              <a:off x="0" y="2286002"/>
              <a:ext cx="12208822" cy="45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29"/>
            <p:cNvSpPr/>
            <p:nvPr/>
          </p:nvSpPr>
          <p:spPr>
            <a:xfrm flipH="1">
              <a:off x="8597718"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1" name="Google Shape;91;p29"/>
            <p:cNvSpPr/>
            <p:nvPr/>
          </p:nvSpPr>
          <p:spPr>
            <a:xfrm>
              <a:off x="1" y="0"/>
              <a:ext cx="933856" cy="933856"/>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92" name="Google Shape;92;p29"/>
          <p:cNvSpPr txBox="1">
            <a:spLocks noGrp="1"/>
          </p:cNvSpPr>
          <p:nvPr>
            <p:ph type="title"/>
          </p:nvPr>
        </p:nvSpPr>
        <p:spPr>
          <a:xfrm>
            <a:off x="1167492" y="457200"/>
            <a:ext cx="10643508" cy="13716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4200"/>
              <a:buFont typeface="Arial"/>
              <a:buNone/>
              <a:defRPr sz="42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9"/>
          <p:cNvSpPr txBox="1">
            <a:spLocks noGrp="1"/>
          </p:cNvSpPr>
          <p:nvPr>
            <p:ph type="body" idx="1"/>
          </p:nvPr>
        </p:nvSpPr>
        <p:spPr>
          <a:xfrm>
            <a:off x="1166088" y="2652713"/>
            <a:ext cx="5394959" cy="34369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latin typeface="Arial"/>
                <a:ea typeface="Arial"/>
                <a:cs typeface="Arial"/>
                <a:sym typeface="Arial"/>
              </a:defRPr>
            </a:lvl1pPr>
            <a:lvl2pPr marL="914400" lvl="1"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2pPr>
            <a:lvl3pPr marL="1371600" lvl="2"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3pPr>
            <a:lvl4pPr marL="1828800" lvl="3"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4pPr>
            <a:lvl5pPr marL="2286000" lvl="4"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9"/>
          <p:cNvSpPr>
            <a:spLocks noGrp="1"/>
          </p:cNvSpPr>
          <p:nvPr>
            <p:ph type="pic" idx="2"/>
          </p:nvPr>
        </p:nvSpPr>
        <p:spPr>
          <a:xfrm>
            <a:off x="7317920" y="1447800"/>
            <a:ext cx="4214010" cy="4214010"/>
          </a:xfrm>
          <a:prstGeom prst="ellipse">
            <a:avLst/>
          </a:prstGeom>
          <a:solidFill>
            <a:schemeClr val="accent2"/>
          </a:solidFill>
          <a:ln>
            <a:noFill/>
          </a:ln>
        </p:spPr>
      </p:sp>
      <p:sp>
        <p:nvSpPr>
          <p:cNvPr id="95" name="Google Shape;95;p29"/>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sldNum" idx="12"/>
          </p:nvPr>
        </p:nvSpPr>
        <p:spPr>
          <a:xfrm>
            <a:off x="10206318" y="6356350"/>
            <a:ext cx="160468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3"/>
                </a:solidFill>
                <a:latin typeface="Arial"/>
                <a:ea typeface="Arial"/>
                <a:cs typeface="Arial"/>
                <a:sym typeface="Arial"/>
              </a:defRPr>
            </a:lvl1pPr>
            <a:lvl2pPr marL="0" lvl="1" indent="0" algn="r">
              <a:spcBef>
                <a:spcPts val="0"/>
              </a:spcBef>
              <a:buNone/>
              <a:defRPr sz="1200" b="0" i="0" u="none" strike="noStrike" cap="none">
                <a:solidFill>
                  <a:schemeClr val="accent3"/>
                </a:solidFill>
                <a:latin typeface="Arial"/>
                <a:ea typeface="Arial"/>
                <a:cs typeface="Arial"/>
                <a:sym typeface="Arial"/>
              </a:defRPr>
            </a:lvl2pPr>
            <a:lvl3pPr marL="0" lvl="2" indent="0" algn="r">
              <a:spcBef>
                <a:spcPts val="0"/>
              </a:spcBef>
              <a:buNone/>
              <a:defRPr sz="1200" b="0" i="0" u="none" strike="noStrike" cap="none">
                <a:solidFill>
                  <a:schemeClr val="accent3"/>
                </a:solidFill>
                <a:latin typeface="Arial"/>
                <a:ea typeface="Arial"/>
                <a:cs typeface="Arial"/>
                <a:sym typeface="Arial"/>
              </a:defRPr>
            </a:lvl3pPr>
            <a:lvl4pPr marL="0" lvl="3" indent="0" algn="r">
              <a:spcBef>
                <a:spcPts val="0"/>
              </a:spcBef>
              <a:buNone/>
              <a:defRPr sz="1200" b="0" i="0" u="none" strike="noStrike" cap="none">
                <a:solidFill>
                  <a:schemeClr val="accent3"/>
                </a:solidFill>
                <a:latin typeface="Arial"/>
                <a:ea typeface="Arial"/>
                <a:cs typeface="Arial"/>
                <a:sym typeface="Arial"/>
              </a:defRPr>
            </a:lvl4pPr>
            <a:lvl5pPr marL="0" lvl="4" indent="0" algn="r">
              <a:spcBef>
                <a:spcPts val="0"/>
              </a:spcBef>
              <a:buNone/>
              <a:defRPr sz="1200" b="0" i="0" u="none" strike="noStrike" cap="none">
                <a:solidFill>
                  <a:schemeClr val="accent3"/>
                </a:solidFill>
                <a:latin typeface="Arial"/>
                <a:ea typeface="Arial"/>
                <a:cs typeface="Arial"/>
                <a:sym typeface="Arial"/>
              </a:defRPr>
            </a:lvl5pPr>
            <a:lvl6pPr marL="0" lvl="5" indent="0" algn="r">
              <a:spcBef>
                <a:spcPts val="0"/>
              </a:spcBef>
              <a:buNone/>
              <a:defRPr sz="1200" b="0" i="0" u="none" strike="noStrike" cap="none">
                <a:solidFill>
                  <a:schemeClr val="accent3"/>
                </a:solidFill>
                <a:latin typeface="Arial"/>
                <a:ea typeface="Arial"/>
                <a:cs typeface="Arial"/>
                <a:sym typeface="Arial"/>
              </a:defRPr>
            </a:lvl6pPr>
            <a:lvl7pPr marL="0" lvl="6" indent="0" algn="r">
              <a:spcBef>
                <a:spcPts val="0"/>
              </a:spcBef>
              <a:buNone/>
              <a:defRPr sz="1200" b="0" i="0" u="none" strike="noStrike" cap="none">
                <a:solidFill>
                  <a:schemeClr val="accent3"/>
                </a:solidFill>
                <a:latin typeface="Arial"/>
                <a:ea typeface="Arial"/>
                <a:cs typeface="Arial"/>
                <a:sym typeface="Arial"/>
              </a:defRPr>
            </a:lvl7pPr>
            <a:lvl8pPr marL="0" lvl="7" indent="0" algn="r">
              <a:spcBef>
                <a:spcPts val="0"/>
              </a:spcBef>
              <a:buNone/>
              <a:defRPr sz="1200" b="0" i="0" u="none" strike="noStrike" cap="none">
                <a:solidFill>
                  <a:schemeClr val="accent3"/>
                </a:solidFill>
                <a:latin typeface="Arial"/>
                <a:ea typeface="Arial"/>
                <a:cs typeface="Arial"/>
                <a:sym typeface="Arial"/>
              </a:defRPr>
            </a:lvl8pPr>
            <a:lvl9pPr marL="0" lvl="8" indent="0" algn="r">
              <a:spcBef>
                <a:spcPts val="0"/>
              </a:spcBef>
              <a:buNone/>
              <a:defRPr sz="1200" b="0" i="0" u="none" strike="noStrike" cap="none">
                <a:solidFill>
                  <a:schemeClr val="accent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ntent">
  <p:cSld name="Title and 2 content">
    <p:bg>
      <p:bgPr>
        <a:solidFill>
          <a:schemeClr val="accent1"/>
        </a:solidFill>
        <a:effectLst/>
      </p:bgPr>
    </p:bg>
    <p:spTree>
      <p:nvGrpSpPr>
        <p:cNvPr id="1" name="Shape 98"/>
        <p:cNvGrpSpPr/>
        <p:nvPr/>
      </p:nvGrpSpPr>
      <p:grpSpPr>
        <a:xfrm>
          <a:off x="0" y="0"/>
          <a:ext cx="0" cy="0"/>
          <a:chOff x="0" y="0"/>
          <a:chExt cx="0" cy="0"/>
        </a:xfrm>
      </p:grpSpPr>
      <p:grpSp>
        <p:nvGrpSpPr>
          <p:cNvPr id="99" name="Google Shape;99;p30"/>
          <p:cNvGrpSpPr/>
          <p:nvPr/>
        </p:nvGrpSpPr>
        <p:grpSpPr>
          <a:xfrm>
            <a:off x="1" y="1"/>
            <a:ext cx="12191999" cy="6857999"/>
            <a:chOff x="1" y="1"/>
            <a:chExt cx="12191999" cy="6857999"/>
          </a:xfrm>
        </p:grpSpPr>
        <p:sp>
          <p:nvSpPr>
            <p:cNvPr id="100" name="Google Shape;100;p30"/>
            <p:cNvSpPr/>
            <p:nvPr/>
          </p:nvSpPr>
          <p:spPr>
            <a:xfrm flipH="1">
              <a:off x="8580896" y="1"/>
              <a:ext cx="3611104" cy="3611104"/>
            </a:xfrm>
            <a:custGeom>
              <a:avLst/>
              <a:gdLst/>
              <a:ahLst/>
              <a:cxnLst/>
              <a:rect l="l" t="t" r="r" b="b"/>
              <a:pathLst>
                <a:path w="1167493" h="1167493" extrusionOk="0">
                  <a:moveTo>
                    <a:pt x="0" y="0"/>
                  </a:moveTo>
                  <a:lnTo>
                    <a:pt x="1167493" y="0"/>
                  </a:lnTo>
                  <a:cubicBezTo>
                    <a:pt x="522704" y="0"/>
                    <a:pt x="0" y="522704"/>
                    <a:pt x="0" y="1167493"/>
                  </a:cubicBez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30"/>
            <p:cNvSpPr/>
            <p:nvPr/>
          </p:nvSpPr>
          <p:spPr>
            <a:xfrm rot="5400000" flipH="1">
              <a:off x="1" y="3246896"/>
              <a:ext cx="3611104" cy="3611104"/>
            </a:xfrm>
            <a:custGeom>
              <a:avLst/>
              <a:gdLst/>
              <a:ahLst/>
              <a:cxnLst/>
              <a:rect l="l" t="t" r="r" b="b"/>
              <a:pathLst>
                <a:path w="1167493" h="1167493" extrusionOk="0">
                  <a:moveTo>
                    <a:pt x="0" y="0"/>
                  </a:moveTo>
                  <a:cubicBezTo>
                    <a:pt x="0" y="644789"/>
                    <a:pt x="522704" y="1167493"/>
                    <a:pt x="1167493" y="1167493"/>
                  </a:cubicBezTo>
                  <a:lnTo>
                    <a:pt x="0" y="1167493"/>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02" name="Google Shape;102;p30"/>
          <p:cNvSpPr txBox="1">
            <a:spLocks noGrp="1"/>
          </p:cNvSpPr>
          <p:nvPr>
            <p:ph type="title"/>
          </p:nvPr>
        </p:nvSpPr>
        <p:spPr>
          <a:xfrm>
            <a:off x="1167492" y="69008"/>
            <a:ext cx="9779183" cy="1706563"/>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lt1"/>
              </a:buClr>
              <a:buSzPts val="4200"/>
              <a:buFont typeface="Arial"/>
              <a:buNone/>
              <a:defRPr sz="42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167493" y="2023984"/>
            <a:ext cx="4663440" cy="333283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Font typeface="Arial"/>
              <a:buAutoNum type="arabicPeriod"/>
              <a:defRPr sz="2000">
                <a:solidFill>
                  <a:schemeClr val="lt1"/>
                </a:solidFill>
                <a:latin typeface="Arial"/>
                <a:ea typeface="Arial"/>
                <a:cs typeface="Arial"/>
                <a:sym typeface="Arial"/>
              </a:defRPr>
            </a:lvl1pPr>
            <a:lvl2pPr marL="914400" lvl="1" indent="-355600" algn="l">
              <a:lnSpc>
                <a:spcPct val="90000"/>
              </a:lnSpc>
              <a:spcBef>
                <a:spcPts val="1000"/>
              </a:spcBef>
              <a:spcAft>
                <a:spcPts val="0"/>
              </a:spcAft>
              <a:buClr>
                <a:schemeClr val="lt1"/>
              </a:buClr>
              <a:buSzPts val="2000"/>
              <a:buFont typeface="Arial"/>
              <a:buAutoNum type="alphaLcPeriod"/>
              <a:defRPr sz="2000">
                <a:solidFill>
                  <a:schemeClr val="lt1"/>
                </a:solidFill>
                <a:latin typeface="Arial"/>
                <a:ea typeface="Arial"/>
                <a:cs typeface="Arial"/>
                <a:sym typeface="Arial"/>
              </a:defRPr>
            </a:lvl2pPr>
            <a:lvl3pPr marL="1371600" lvl="2" indent="-355600" algn="l">
              <a:lnSpc>
                <a:spcPct val="90000"/>
              </a:lnSpc>
              <a:spcBef>
                <a:spcPts val="1000"/>
              </a:spcBef>
              <a:spcAft>
                <a:spcPts val="0"/>
              </a:spcAft>
              <a:buClr>
                <a:schemeClr val="lt1"/>
              </a:buClr>
              <a:buSzPts val="2000"/>
              <a:buFont typeface="Arial"/>
              <a:buAutoNum type="arabicParenR"/>
              <a:defRPr sz="2000">
                <a:solidFill>
                  <a:schemeClr val="lt1"/>
                </a:solidFill>
                <a:latin typeface="Arial"/>
                <a:ea typeface="Arial"/>
                <a:cs typeface="Arial"/>
                <a:sym typeface="Arial"/>
              </a:defRPr>
            </a:lvl3pPr>
            <a:lvl4pPr marL="1828800" lvl="3" indent="-355600" algn="l">
              <a:lnSpc>
                <a:spcPct val="90000"/>
              </a:lnSpc>
              <a:spcBef>
                <a:spcPts val="1000"/>
              </a:spcBef>
              <a:spcAft>
                <a:spcPts val="0"/>
              </a:spcAft>
              <a:buClr>
                <a:schemeClr val="lt1"/>
              </a:buClr>
              <a:buSzPts val="2000"/>
              <a:buFont typeface="Arial"/>
              <a:buAutoNum type="alphaLcParenR"/>
              <a:defRPr sz="2000">
                <a:solidFill>
                  <a:schemeClr val="lt1"/>
                </a:solidFill>
                <a:latin typeface="Arial"/>
                <a:ea typeface="Arial"/>
                <a:cs typeface="Arial"/>
                <a:sym typeface="Arial"/>
              </a:defRPr>
            </a:lvl4pPr>
            <a:lvl5pPr marL="2286000" lvl="4" indent="-355600" algn="l">
              <a:lnSpc>
                <a:spcPct val="90000"/>
              </a:lnSpc>
              <a:spcBef>
                <a:spcPts val="1000"/>
              </a:spcBef>
              <a:spcAft>
                <a:spcPts val="0"/>
              </a:spcAft>
              <a:buClr>
                <a:schemeClr val="lt1"/>
              </a:buClr>
              <a:buSzPts val="2000"/>
              <a:buFont typeface="Arial"/>
              <a:buAutoNum type="romanLcPeriod"/>
              <a:defRPr sz="20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30"/>
          <p:cNvSpPr txBox="1">
            <a:spLocks noGrp="1"/>
          </p:cNvSpPr>
          <p:nvPr>
            <p:ph type="body" idx="2"/>
          </p:nvPr>
        </p:nvSpPr>
        <p:spPr>
          <a:xfrm>
            <a:off x="6283235" y="2023984"/>
            <a:ext cx="4663440" cy="333283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Font typeface="Arial"/>
              <a:buNone/>
              <a:defRPr sz="2000">
                <a:solidFill>
                  <a:schemeClr val="lt1"/>
                </a:solidFill>
                <a:latin typeface="Arial"/>
                <a:ea typeface="Arial"/>
                <a:cs typeface="Arial"/>
                <a:sym typeface="Arial"/>
              </a:defRPr>
            </a:lvl1pPr>
            <a:lvl2pPr marL="914400" lvl="1"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2pPr>
            <a:lvl3pPr marL="1371600" lvl="2"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3pPr>
            <a:lvl4pPr marL="1828800" lvl="3"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4pPr>
            <a:lvl5pPr marL="2286000" lvl="4" indent="-355600" algn="l">
              <a:lnSpc>
                <a:spcPct val="9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txBox="1">
            <a:spLocks noGrp="1"/>
          </p:cNvSpPr>
          <p:nvPr>
            <p:ph type="dt" idx="10"/>
          </p:nvPr>
        </p:nvSpPr>
        <p:spPr>
          <a:xfrm>
            <a:off x="381000" y="6356350"/>
            <a:ext cx="170101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2"/>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10153276" y="6356350"/>
            <a:ext cx="165772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2"/>
                </a:solidFill>
                <a:latin typeface="Arial"/>
                <a:ea typeface="Arial"/>
                <a:cs typeface="Arial"/>
                <a:sym typeface="Arial"/>
              </a:defRPr>
            </a:lvl1pPr>
            <a:lvl2pPr marL="0" lvl="1" indent="0" algn="r">
              <a:spcBef>
                <a:spcPts val="0"/>
              </a:spcBef>
              <a:buNone/>
              <a:defRPr sz="1200" b="0" i="0" u="none" strike="noStrike" cap="none">
                <a:solidFill>
                  <a:schemeClr val="accent2"/>
                </a:solidFill>
                <a:latin typeface="Arial"/>
                <a:ea typeface="Arial"/>
                <a:cs typeface="Arial"/>
                <a:sym typeface="Arial"/>
              </a:defRPr>
            </a:lvl2pPr>
            <a:lvl3pPr marL="0" lvl="2" indent="0" algn="r">
              <a:spcBef>
                <a:spcPts val="0"/>
              </a:spcBef>
              <a:buNone/>
              <a:defRPr sz="1200" b="0" i="0" u="none" strike="noStrike" cap="none">
                <a:solidFill>
                  <a:schemeClr val="accent2"/>
                </a:solidFill>
                <a:latin typeface="Arial"/>
                <a:ea typeface="Arial"/>
                <a:cs typeface="Arial"/>
                <a:sym typeface="Arial"/>
              </a:defRPr>
            </a:lvl3pPr>
            <a:lvl4pPr marL="0" lvl="3" indent="0" algn="r">
              <a:spcBef>
                <a:spcPts val="0"/>
              </a:spcBef>
              <a:buNone/>
              <a:defRPr sz="1200" b="0" i="0" u="none" strike="noStrike" cap="none">
                <a:solidFill>
                  <a:schemeClr val="accent2"/>
                </a:solidFill>
                <a:latin typeface="Arial"/>
                <a:ea typeface="Arial"/>
                <a:cs typeface="Arial"/>
                <a:sym typeface="Arial"/>
              </a:defRPr>
            </a:lvl4pPr>
            <a:lvl5pPr marL="0" lvl="4" indent="0" algn="r">
              <a:spcBef>
                <a:spcPts val="0"/>
              </a:spcBef>
              <a:buNone/>
              <a:defRPr sz="1200" b="0" i="0" u="none" strike="noStrike" cap="none">
                <a:solidFill>
                  <a:schemeClr val="accent2"/>
                </a:solidFill>
                <a:latin typeface="Arial"/>
                <a:ea typeface="Arial"/>
                <a:cs typeface="Arial"/>
                <a:sym typeface="Arial"/>
              </a:defRPr>
            </a:lvl5pPr>
            <a:lvl6pPr marL="0" lvl="5" indent="0" algn="r">
              <a:spcBef>
                <a:spcPts val="0"/>
              </a:spcBef>
              <a:buNone/>
              <a:defRPr sz="1200" b="0" i="0" u="none" strike="noStrike" cap="none">
                <a:solidFill>
                  <a:schemeClr val="accent2"/>
                </a:solidFill>
                <a:latin typeface="Arial"/>
                <a:ea typeface="Arial"/>
                <a:cs typeface="Arial"/>
                <a:sym typeface="Arial"/>
              </a:defRPr>
            </a:lvl6pPr>
            <a:lvl7pPr marL="0" lvl="6" indent="0" algn="r">
              <a:spcBef>
                <a:spcPts val="0"/>
              </a:spcBef>
              <a:buNone/>
              <a:defRPr sz="1200" b="0" i="0" u="none" strike="noStrike" cap="none">
                <a:solidFill>
                  <a:schemeClr val="accent2"/>
                </a:solidFill>
                <a:latin typeface="Arial"/>
                <a:ea typeface="Arial"/>
                <a:cs typeface="Arial"/>
                <a:sym typeface="Arial"/>
              </a:defRPr>
            </a:lvl7pPr>
            <a:lvl8pPr marL="0" lvl="7" indent="0" algn="r">
              <a:spcBef>
                <a:spcPts val="0"/>
              </a:spcBef>
              <a:buNone/>
              <a:defRPr sz="1200" b="0" i="0" u="none" strike="noStrike" cap="none">
                <a:solidFill>
                  <a:schemeClr val="accent2"/>
                </a:solidFill>
                <a:latin typeface="Arial"/>
                <a:ea typeface="Arial"/>
                <a:cs typeface="Arial"/>
                <a:sym typeface="Arial"/>
              </a:defRPr>
            </a:lvl8pPr>
            <a:lvl9pPr marL="0" lvl="8" indent="0" algn="r">
              <a:spcBef>
                <a:spcPts val="0"/>
              </a:spcBef>
              <a:buNone/>
              <a:defRPr sz="1200" b="0" i="0" u="none" strike="noStrike" cap="none">
                <a:solidFill>
                  <a:schemeClr val="accen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d Slide" type="title">
  <p:cSld name="TITLE">
    <p:spTree>
      <p:nvGrpSpPr>
        <p:cNvPr id="1" name="Shape 108"/>
        <p:cNvGrpSpPr/>
        <p:nvPr/>
      </p:nvGrpSpPr>
      <p:grpSpPr>
        <a:xfrm>
          <a:off x="0" y="0"/>
          <a:ext cx="0" cy="0"/>
          <a:chOff x="0" y="0"/>
          <a:chExt cx="0" cy="0"/>
        </a:xfrm>
      </p:grpSpPr>
      <p:grpSp>
        <p:nvGrpSpPr>
          <p:cNvPr id="109" name="Google Shape;109;p31"/>
          <p:cNvGrpSpPr/>
          <p:nvPr/>
        </p:nvGrpSpPr>
        <p:grpSpPr>
          <a:xfrm>
            <a:off x="0" y="-1"/>
            <a:ext cx="12192001" cy="6864796"/>
            <a:chOff x="0" y="-1"/>
            <a:chExt cx="12192001" cy="6864796"/>
          </a:xfrm>
        </p:grpSpPr>
        <p:sp>
          <p:nvSpPr>
            <p:cNvPr id="110" name="Google Shape;110;p31"/>
            <p:cNvSpPr/>
            <p:nvPr/>
          </p:nvSpPr>
          <p:spPr>
            <a:xfrm>
              <a:off x="8264426" y="0"/>
              <a:ext cx="3927574"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111" name="Google Shape;111;p31"/>
            <p:cNvGrpSpPr/>
            <p:nvPr/>
          </p:nvGrpSpPr>
          <p:grpSpPr>
            <a:xfrm>
              <a:off x="8264427" y="3685939"/>
              <a:ext cx="3927573" cy="3178856"/>
              <a:chOff x="9857014" y="13834"/>
              <a:chExt cx="2334986" cy="1881641"/>
            </a:xfrm>
          </p:grpSpPr>
          <p:sp>
            <p:nvSpPr>
              <p:cNvPr id="112" name="Google Shape;112;p31"/>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31"/>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14" name="Google Shape;114;p31"/>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31"/>
            <p:cNvSpPr/>
            <p:nvPr/>
          </p:nvSpPr>
          <p:spPr>
            <a:xfrm>
              <a:off x="10228214"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sp>
        <p:nvSpPr>
          <p:cNvPr id="116" name="Google Shape;116;p31"/>
          <p:cNvSpPr txBox="1">
            <a:spLocks noGrp="1"/>
          </p:cNvSpPr>
          <p:nvPr>
            <p:ph type="ctrTitle"/>
          </p:nvPr>
        </p:nvSpPr>
        <p:spPr>
          <a:xfrm>
            <a:off x="1167494" y="252549"/>
            <a:ext cx="6220278" cy="3262811"/>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chemeClr val="dk1"/>
              </a:buClr>
              <a:buSzPts val="6000"/>
              <a:buFont typeface="Arial"/>
              <a:buNone/>
              <a:defRPr sz="6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1"/>
          <p:cNvSpPr txBox="1">
            <a:spLocks noGrp="1"/>
          </p:cNvSpPr>
          <p:nvPr>
            <p:ph type="subTitle" idx="1"/>
          </p:nvPr>
        </p:nvSpPr>
        <p:spPr>
          <a:xfrm>
            <a:off x="1167493" y="3685939"/>
            <a:ext cx="6220277" cy="29195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800"/>
              <a:buNone/>
              <a:defRPr sz="2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81000" y="381000"/>
            <a:ext cx="11430000" cy="1325563"/>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81000" y="1825625"/>
            <a:ext cx="114300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3810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90678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Arial"/>
                <a:ea typeface="Arial"/>
                <a:cs typeface="Arial"/>
                <a:sym typeface="Arial"/>
              </a:defRPr>
            </a:lvl1pPr>
            <a:lvl2pPr marL="0" marR="0" lvl="1" indent="0" algn="r" rtl="0">
              <a:spcBef>
                <a:spcPts val="0"/>
              </a:spcBef>
              <a:buNone/>
              <a:defRPr sz="1200" b="0" i="0" u="none" strike="noStrike" cap="none">
                <a:solidFill>
                  <a:schemeClr val="dk2"/>
                </a:solidFill>
                <a:latin typeface="Arial"/>
                <a:ea typeface="Arial"/>
                <a:cs typeface="Arial"/>
                <a:sym typeface="Arial"/>
              </a:defRPr>
            </a:lvl2pPr>
            <a:lvl3pPr marL="0" marR="0" lvl="2" indent="0" algn="r" rtl="0">
              <a:spcBef>
                <a:spcPts val="0"/>
              </a:spcBef>
              <a:buNone/>
              <a:defRPr sz="1200" b="0" i="0" u="none" strike="noStrike" cap="none">
                <a:solidFill>
                  <a:schemeClr val="dk2"/>
                </a:solidFill>
                <a:latin typeface="Arial"/>
                <a:ea typeface="Arial"/>
                <a:cs typeface="Arial"/>
                <a:sym typeface="Arial"/>
              </a:defRPr>
            </a:lvl3pPr>
            <a:lvl4pPr marL="0" marR="0" lvl="3" indent="0" algn="r" rtl="0">
              <a:spcBef>
                <a:spcPts val="0"/>
              </a:spcBef>
              <a:buNone/>
              <a:defRPr sz="1200" b="0" i="0" u="none" strike="noStrike" cap="none">
                <a:solidFill>
                  <a:schemeClr val="dk2"/>
                </a:solidFill>
                <a:latin typeface="Arial"/>
                <a:ea typeface="Arial"/>
                <a:cs typeface="Arial"/>
                <a:sym typeface="Arial"/>
              </a:defRPr>
            </a:lvl4pPr>
            <a:lvl5pPr marL="0" marR="0" lvl="4" indent="0" algn="r" rtl="0">
              <a:spcBef>
                <a:spcPts val="0"/>
              </a:spcBef>
              <a:buNone/>
              <a:defRPr sz="1200" b="0" i="0" u="none" strike="noStrike" cap="none">
                <a:solidFill>
                  <a:schemeClr val="dk2"/>
                </a:solidFill>
                <a:latin typeface="Arial"/>
                <a:ea typeface="Arial"/>
                <a:cs typeface="Arial"/>
                <a:sym typeface="Arial"/>
              </a:defRPr>
            </a:lvl5pPr>
            <a:lvl6pPr marL="0" marR="0" lvl="5" indent="0" algn="r" rtl="0">
              <a:spcBef>
                <a:spcPts val="0"/>
              </a:spcBef>
              <a:buNone/>
              <a:defRPr sz="1200" b="0" i="0" u="none" strike="noStrike" cap="none">
                <a:solidFill>
                  <a:schemeClr val="dk2"/>
                </a:solidFill>
                <a:latin typeface="Arial"/>
                <a:ea typeface="Arial"/>
                <a:cs typeface="Arial"/>
                <a:sym typeface="Arial"/>
              </a:defRPr>
            </a:lvl6pPr>
            <a:lvl7pPr marL="0" marR="0" lvl="6" indent="0" algn="r" rtl="0">
              <a:spcBef>
                <a:spcPts val="0"/>
              </a:spcBef>
              <a:buNone/>
              <a:defRPr sz="1200" b="0" i="0" u="none" strike="noStrike" cap="none">
                <a:solidFill>
                  <a:schemeClr val="dk2"/>
                </a:solidFill>
                <a:latin typeface="Arial"/>
                <a:ea typeface="Arial"/>
                <a:cs typeface="Arial"/>
                <a:sym typeface="Arial"/>
              </a:defRPr>
            </a:lvl7pPr>
            <a:lvl8pPr marL="0" marR="0" lvl="7" indent="0" algn="r" rtl="0">
              <a:spcBef>
                <a:spcPts val="0"/>
              </a:spcBef>
              <a:buNone/>
              <a:defRPr sz="1200" b="0" i="0" u="none" strike="noStrike" cap="none">
                <a:solidFill>
                  <a:schemeClr val="dk2"/>
                </a:solidFill>
                <a:latin typeface="Arial"/>
                <a:ea typeface="Arial"/>
                <a:cs typeface="Arial"/>
                <a:sym typeface="Arial"/>
              </a:defRPr>
            </a:lvl8pPr>
            <a:lvl9pPr marL="0" marR="0" lvl="8" indent="0" algn="r" rtl="0">
              <a:spcBef>
                <a:spcPts val="0"/>
              </a:spcBef>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904126" y="97604"/>
            <a:ext cx="8578922" cy="4678134"/>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6000"/>
              <a:buFont typeface="Arial"/>
              <a:buNone/>
            </a:pPr>
            <a:r>
              <a:rPr lang="en-US" dirty="0"/>
              <a:t>NNP</a:t>
            </a:r>
            <a:br>
              <a:rPr lang="en-US" dirty="0"/>
            </a:br>
            <a:r>
              <a:rPr lang="en-US" dirty="0"/>
              <a:t>Technical Review</a:t>
            </a:r>
            <a:br>
              <a:rPr lang="en-US" dirty="0"/>
            </a:br>
            <a:r>
              <a:rPr lang="en-US" dirty="0"/>
              <a:t>Committee #2</a:t>
            </a:r>
            <a:br>
              <a:rPr lang="en-US" dirty="0"/>
            </a:br>
            <a:br>
              <a:rPr lang="en-US" sz="1600" dirty="0"/>
            </a:br>
            <a:r>
              <a:rPr lang="en-US" sz="1600" dirty="0"/>
              <a:t> Karen Wenner, APRN, DNP</a:t>
            </a:r>
            <a:br>
              <a:rPr lang="en-US" sz="1600" dirty="0"/>
            </a:br>
            <a:r>
              <a:rPr lang="en-US" sz="1600" dirty="0"/>
              <a:t> Ann Young, APRN</a:t>
            </a:r>
            <a:br>
              <a:rPr lang="en-US" sz="1600" dirty="0"/>
            </a:br>
            <a:r>
              <a:rPr lang="en-US" sz="1600" dirty="0"/>
              <a:t> Jillian Negri, APRN, DNP</a:t>
            </a:r>
            <a:br>
              <a:rPr lang="en-US" sz="1600" dirty="0"/>
            </a:br>
            <a:r>
              <a:rPr lang="en-US" sz="1600" dirty="0"/>
              <a:t> Cora Schrader</a:t>
            </a:r>
            <a:br>
              <a:rPr lang="en-US" sz="1600" dirty="0"/>
            </a:br>
            <a:endParaRPr dirty="0"/>
          </a:p>
        </p:txBody>
      </p:sp>
      <p:pic>
        <p:nvPicPr>
          <p:cNvPr id="147" name="Google Shape;147;p1"/>
          <p:cNvPicPr preferRelativeResize="0"/>
          <p:nvPr/>
        </p:nvPicPr>
        <p:blipFill rotWithShape="1">
          <a:blip r:embed="rId3">
            <a:alphaModFix/>
          </a:blip>
          <a:srcRect/>
          <a:stretch/>
        </p:blipFill>
        <p:spPr>
          <a:xfrm>
            <a:off x="4022744" y="4578882"/>
            <a:ext cx="4767012" cy="21815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0"/>
          <p:cNvSpPr txBox="1">
            <a:spLocks noGrp="1"/>
          </p:cNvSpPr>
          <p:nvPr>
            <p:ph type="title"/>
          </p:nvPr>
        </p:nvSpPr>
        <p:spPr>
          <a:xfrm>
            <a:off x="1158864" y="-370590"/>
            <a:ext cx="9779183" cy="1744415"/>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000"/>
              <a:buFont typeface="Arial"/>
              <a:buNone/>
            </a:pPr>
            <a:r>
              <a:rPr lang="en-US" sz="4000" dirty="0"/>
              <a:t>Access to Specialty Care</a:t>
            </a:r>
            <a:endParaRPr dirty="0"/>
          </a:p>
        </p:txBody>
      </p:sp>
      <p:sp>
        <p:nvSpPr>
          <p:cNvPr id="240" name="Google Shape;240;p10"/>
          <p:cNvSpPr txBox="1">
            <a:spLocks noGrp="1"/>
          </p:cNvSpPr>
          <p:nvPr>
            <p:ph type="body" idx="1"/>
          </p:nvPr>
        </p:nvSpPr>
        <p:spPr>
          <a:xfrm>
            <a:off x="575352" y="1611509"/>
            <a:ext cx="10859783" cy="4326953"/>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r>
              <a:rPr lang="en-US" dirty="0"/>
              <a:t>The demand for procedures and specialty care is rising, while the shortage of medical providers continues to worsen.</a:t>
            </a:r>
          </a:p>
          <a:p>
            <a:pPr marL="0" lvl="0" indent="0" algn="l" rtl="0">
              <a:lnSpc>
                <a:spcPct val="90000"/>
              </a:lnSpc>
              <a:spcBef>
                <a:spcPts val="0"/>
              </a:spcBef>
              <a:spcAft>
                <a:spcPts val="0"/>
              </a:spcAft>
              <a:buClr>
                <a:schemeClr val="dk1"/>
              </a:buClr>
              <a:buSzPct val="100000"/>
              <a:buNone/>
            </a:pPr>
            <a:endParaRPr lang="en-US" dirty="0"/>
          </a:p>
          <a:p>
            <a:pPr marL="0" lvl="0" indent="0" algn="l" rtl="0">
              <a:lnSpc>
                <a:spcPct val="90000"/>
              </a:lnSpc>
              <a:spcBef>
                <a:spcPts val="0"/>
              </a:spcBef>
              <a:spcAft>
                <a:spcPts val="0"/>
              </a:spcAft>
              <a:buClr>
                <a:schemeClr val="dk1"/>
              </a:buClr>
              <a:buSzPct val="100000"/>
              <a:buNone/>
            </a:pPr>
            <a:r>
              <a:rPr lang="en-US" dirty="0"/>
              <a:t>Surgeons and physicians need qualified advanced practice providers to increase capacity of patient care being and procedures.</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Physician assistants-1,150</a:t>
            </a:r>
            <a:endParaRPr dirty="0"/>
          </a:p>
          <a:p>
            <a:pPr marL="0" lvl="0" indent="0" algn="l" rtl="0">
              <a:lnSpc>
                <a:spcPct val="90000"/>
              </a:lnSpc>
              <a:spcBef>
                <a:spcPts val="1000"/>
              </a:spcBef>
              <a:spcAft>
                <a:spcPts val="0"/>
              </a:spcAft>
              <a:buClr>
                <a:schemeClr val="dk1"/>
              </a:buClr>
              <a:buSzPct val="100000"/>
              <a:buNone/>
            </a:pPr>
            <a:r>
              <a:rPr lang="en-US" dirty="0"/>
              <a:t>Nurse Practitioners-3,951</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NPs are uniquely situated to work and continue providing care in the hospitals and communities they started as a registered nurse.</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Once fluoroscopy is legal, NP programs can include training and clinical sites. This will ideally increase staff retention in specialty areas.</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1"/>
          <p:cNvSpPr txBox="1">
            <a:spLocks noGrp="1"/>
          </p:cNvSpPr>
          <p:nvPr>
            <p:ph type="title"/>
          </p:nvPr>
        </p:nvSpPr>
        <p:spPr>
          <a:xfrm>
            <a:off x="1158864" y="-452783"/>
            <a:ext cx="9779183" cy="1744415"/>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dirty="0"/>
              <a:t>Risk Mitigation</a:t>
            </a:r>
            <a:endParaRPr dirty="0"/>
          </a:p>
        </p:txBody>
      </p:sp>
      <p:sp>
        <p:nvSpPr>
          <p:cNvPr id="246" name="Google Shape;246;p11"/>
          <p:cNvSpPr txBox="1">
            <a:spLocks noGrp="1"/>
          </p:cNvSpPr>
          <p:nvPr>
            <p:ph type="body" idx="1"/>
          </p:nvPr>
        </p:nvSpPr>
        <p:spPr>
          <a:xfrm>
            <a:off x="1056124" y="1853080"/>
            <a:ext cx="9779182" cy="336681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00000"/>
              <a:buNone/>
            </a:pPr>
            <a:r>
              <a:rPr lang="en-US" dirty="0"/>
              <a:t>“Med spas” or unlicensed facility concerns are already addressed by current statutes.</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TITLE 180 - CONTROL OF RADIATION   </a:t>
            </a:r>
            <a:endParaRPr dirty="0"/>
          </a:p>
          <a:p>
            <a:pPr marL="0" lvl="0" indent="0" algn="l" rtl="0">
              <a:lnSpc>
                <a:spcPct val="90000"/>
              </a:lnSpc>
              <a:spcBef>
                <a:spcPts val="1000"/>
              </a:spcBef>
              <a:spcAft>
                <a:spcPts val="0"/>
              </a:spcAft>
              <a:buClr>
                <a:schemeClr val="dk1"/>
              </a:buClr>
              <a:buSzPct val="100000"/>
              <a:buNone/>
            </a:pPr>
            <a:r>
              <a:rPr lang="en-US" dirty="0"/>
              <a:t>CHAPTER 2 - REGISTRATION OF RADIATION GENERATING EQUIPMENT FACILITIES AND SERVICES  </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r>
              <a:rPr lang="en-US" dirty="0"/>
              <a:t>https://rules.nebraska.gov/rules?agencyId=37&amp;titleId=109</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1158864" y="-452783"/>
            <a:ext cx="9779183" cy="1744415"/>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a:t>Risk Mitigation</a:t>
            </a:r>
            <a:endParaRPr/>
          </a:p>
        </p:txBody>
      </p:sp>
      <p:pic>
        <p:nvPicPr>
          <p:cNvPr id="252" name="Google Shape;252;p12" descr="A white paper with black text&#10;&#10;AI-generated content may be incorrect."/>
          <p:cNvPicPr preferRelativeResize="0"/>
          <p:nvPr/>
        </p:nvPicPr>
        <p:blipFill rotWithShape="1">
          <a:blip r:embed="rId3">
            <a:alphaModFix/>
          </a:blip>
          <a:srcRect/>
          <a:stretch/>
        </p:blipFill>
        <p:spPr>
          <a:xfrm>
            <a:off x="1354311" y="1361665"/>
            <a:ext cx="7265707" cy="46131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3" descr="A close-up of a document&#10;&#10;AI-generated content may be incorrect."/>
          <p:cNvPicPr preferRelativeResize="0"/>
          <p:nvPr/>
        </p:nvPicPr>
        <p:blipFill rotWithShape="1">
          <a:blip r:embed="rId3">
            <a:alphaModFix/>
          </a:blip>
          <a:srcRect/>
          <a:stretch/>
        </p:blipFill>
        <p:spPr>
          <a:xfrm>
            <a:off x="575108" y="1373825"/>
            <a:ext cx="7469557" cy="4578115"/>
          </a:xfrm>
          <a:prstGeom prst="rect">
            <a:avLst/>
          </a:prstGeom>
          <a:noFill/>
          <a:ln>
            <a:noFill/>
          </a:ln>
        </p:spPr>
      </p:pic>
      <p:sp>
        <p:nvSpPr>
          <p:cNvPr id="258" name="Google Shape;258;p13"/>
          <p:cNvSpPr txBox="1">
            <a:spLocks noGrp="1"/>
          </p:cNvSpPr>
          <p:nvPr>
            <p:ph type="title"/>
          </p:nvPr>
        </p:nvSpPr>
        <p:spPr>
          <a:xfrm>
            <a:off x="1158864" y="-452783"/>
            <a:ext cx="9779183" cy="1744415"/>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dirty="0"/>
              <a:t>Risk Mitigation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txBox="1">
            <a:spLocks noGrp="1"/>
          </p:cNvSpPr>
          <p:nvPr>
            <p:ph type="title"/>
          </p:nvPr>
        </p:nvSpPr>
        <p:spPr>
          <a:xfrm>
            <a:off x="1158864" y="-452783"/>
            <a:ext cx="9779183" cy="1744415"/>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dirty="0"/>
              <a:t>Risk Mitigation</a:t>
            </a:r>
            <a:endParaRPr dirty="0"/>
          </a:p>
        </p:txBody>
      </p:sp>
      <p:pic>
        <p:nvPicPr>
          <p:cNvPr id="264" name="Google Shape;264;p14" descr="A close-up of a document&#10;&#10;AI-generated content may be incorrect."/>
          <p:cNvPicPr preferRelativeResize="0"/>
          <p:nvPr/>
        </p:nvPicPr>
        <p:blipFill rotWithShape="1">
          <a:blip r:embed="rId3">
            <a:alphaModFix/>
          </a:blip>
          <a:srcRect/>
          <a:stretch/>
        </p:blipFill>
        <p:spPr>
          <a:xfrm>
            <a:off x="37893" y="1785257"/>
            <a:ext cx="11389685" cy="36902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a:extLst>
            <a:ext uri="{FF2B5EF4-FFF2-40B4-BE49-F238E27FC236}">
              <a16:creationId xmlns:a16="http://schemas.microsoft.com/office/drawing/2014/main" id="{D8F94185-31FB-2C18-B70D-7D3E354B9398}"/>
            </a:ext>
          </a:extLst>
        </p:cNvPr>
        <p:cNvGrpSpPr/>
        <p:nvPr/>
      </p:nvGrpSpPr>
      <p:grpSpPr>
        <a:xfrm>
          <a:off x="0" y="0"/>
          <a:ext cx="0" cy="0"/>
          <a:chOff x="0" y="0"/>
          <a:chExt cx="0" cy="0"/>
        </a:xfrm>
      </p:grpSpPr>
      <p:sp>
        <p:nvSpPr>
          <p:cNvPr id="263" name="Google Shape;263;p14">
            <a:extLst>
              <a:ext uri="{FF2B5EF4-FFF2-40B4-BE49-F238E27FC236}">
                <a16:creationId xmlns:a16="http://schemas.microsoft.com/office/drawing/2014/main" id="{C51C1CA1-871F-E3BD-A7C9-02695E9C6765}"/>
              </a:ext>
            </a:extLst>
          </p:cNvPr>
          <p:cNvSpPr txBox="1">
            <a:spLocks noGrp="1"/>
          </p:cNvSpPr>
          <p:nvPr>
            <p:ph type="title"/>
          </p:nvPr>
        </p:nvSpPr>
        <p:spPr>
          <a:xfrm>
            <a:off x="1128041" y="-794695"/>
            <a:ext cx="9779183" cy="1744415"/>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dirty="0"/>
              <a:t>Risk Mitigation</a:t>
            </a:r>
            <a:endParaRPr dirty="0"/>
          </a:p>
        </p:txBody>
      </p:sp>
      <p:sp>
        <p:nvSpPr>
          <p:cNvPr id="3" name="TextBox 2">
            <a:extLst>
              <a:ext uri="{FF2B5EF4-FFF2-40B4-BE49-F238E27FC236}">
                <a16:creationId xmlns:a16="http://schemas.microsoft.com/office/drawing/2014/main" id="{0FC9E24F-8779-5B4F-B36A-F89035EF1D07}"/>
              </a:ext>
            </a:extLst>
          </p:cNvPr>
          <p:cNvSpPr txBox="1"/>
          <p:nvPr/>
        </p:nvSpPr>
        <p:spPr>
          <a:xfrm>
            <a:off x="633067" y="1042187"/>
            <a:ext cx="10274157" cy="4616648"/>
          </a:xfrm>
          <a:prstGeom prst="rect">
            <a:avLst/>
          </a:prstGeom>
          <a:noFill/>
        </p:spPr>
        <p:txBody>
          <a:bodyPr wrap="square">
            <a:spAutoFit/>
          </a:bodyPr>
          <a:lstStyle/>
          <a:p>
            <a:pPr algn="l">
              <a:buNone/>
            </a:pPr>
            <a:r>
              <a:rPr lang="en-US" b="1" i="0" u="sng" dirty="0">
                <a:solidFill>
                  <a:srgbClr val="212529"/>
                </a:solidFill>
                <a:effectLst/>
                <a:latin typeface="Arial" panose="020B0604020202020204" pitchFamily="34" charset="0"/>
              </a:rPr>
              <a:t>012. OUT-OF-STATE RADIATION GENERATING EQUIPMENT</a:t>
            </a:r>
            <a:r>
              <a:rPr lang="en-US" b="0" i="0" dirty="0">
                <a:solidFill>
                  <a:srgbClr val="212529"/>
                </a:solidFill>
                <a:effectLst/>
                <a:latin typeface="Arial" panose="020B0604020202020204" pitchFamily="34" charset="0"/>
              </a:rPr>
              <a:t>. Whenever any radiation generating equipment registered in another state or by the federal government is to be brought into the State, for any temporary use, the person proposing to bring the equipment into the State must give written notice to the Department at least three working days before the equipment is to be used in the State. The notice must include the:  </a:t>
            </a:r>
            <a:endParaRPr lang="en-US" b="0" i="0" dirty="0">
              <a:solidFill>
                <a:srgbClr val="212529"/>
              </a:solidFill>
              <a:effectLst/>
              <a:latin typeface="system-ui"/>
            </a:endParaRPr>
          </a:p>
          <a:p>
            <a:pPr marL="342900" indent="-342900" algn="l">
              <a:buAutoNum type="alphaUcParenBoth"/>
            </a:pPr>
            <a:r>
              <a:rPr lang="en-US" b="0" i="0" dirty="0">
                <a:solidFill>
                  <a:srgbClr val="212529"/>
                </a:solidFill>
                <a:effectLst/>
                <a:latin typeface="Arial" panose="020B0604020202020204" pitchFamily="34" charset="0"/>
              </a:rPr>
              <a:t>Type of radiation generating equipment;  </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(B) Nature, duration, and scope of use;  </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(C) Exact location or locations where the radiation generating equipment is to be used; and  </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(D) State or states where the equipment is registered.  </a:t>
            </a:r>
          </a:p>
          <a:p>
            <a:pPr marL="342900" indent="-342900" algn="l">
              <a:buAutoNum type="alphaUcParenBoth"/>
            </a:pPr>
            <a:endParaRPr lang="en-US" dirty="0">
              <a:solidFill>
                <a:srgbClr val="212529"/>
              </a:solidFill>
              <a:latin typeface="Arial" panose="020B0604020202020204" pitchFamily="34" charset="0"/>
            </a:endParaRPr>
          </a:p>
          <a:p>
            <a:pPr algn="l">
              <a:buNone/>
            </a:pPr>
            <a:r>
              <a:rPr lang="en-US" b="0" i="0" u="sng" dirty="0">
                <a:solidFill>
                  <a:srgbClr val="212529"/>
                </a:solidFill>
                <a:effectLst/>
                <a:latin typeface="Arial" panose="020B0604020202020204" pitchFamily="34" charset="0"/>
              </a:rPr>
              <a:t>012.02 REQUIREMENTS FOR USE OF OUT-OF-STATE RADIATION GENERATING EQUIPMENT</a:t>
            </a:r>
            <a:r>
              <a:rPr lang="en-US" b="0" i="0" dirty="0">
                <a:solidFill>
                  <a:srgbClr val="212529"/>
                </a:solidFill>
                <a:effectLst/>
                <a:latin typeface="Arial" panose="020B0604020202020204" pitchFamily="34" charset="0"/>
              </a:rPr>
              <a:t>. A person referred to in 180 NAC 2-012 must:  </a:t>
            </a:r>
            <a:endParaRPr lang="en-US" b="0" i="0" dirty="0">
              <a:solidFill>
                <a:srgbClr val="212529"/>
              </a:solidFill>
              <a:effectLst/>
              <a:latin typeface="system-ui"/>
            </a:endParaRPr>
          </a:p>
          <a:p>
            <a:pPr algn="l"/>
            <a:r>
              <a:rPr lang="en-US" b="0" i="0" dirty="0">
                <a:solidFill>
                  <a:srgbClr val="212529"/>
                </a:solidFill>
                <a:effectLst/>
                <a:latin typeface="Arial" panose="020B0604020202020204" pitchFamily="34" charset="0"/>
              </a:rPr>
              <a:t>(A) Comply with all applicable regulations of the Department;  </a:t>
            </a:r>
            <a:endParaRPr lang="en-US" b="0" i="0" dirty="0">
              <a:solidFill>
                <a:srgbClr val="212529"/>
              </a:solidFill>
              <a:effectLst/>
              <a:latin typeface="system-ui"/>
            </a:endParaRPr>
          </a:p>
          <a:p>
            <a:pPr algn="l">
              <a:buNone/>
            </a:pPr>
            <a:endParaRPr lang="en-US" b="1" u="sng" dirty="0">
              <a:solidFill>
                <a:srgbClr val="212529"/>
              </a:solidFill>
              <a:latin typeface="Arial" panose="020B0604020202020204" pitchFamily="34" charset="0"/>
            </a:endParaRPr>
          </a:p>
          <a:p>
            <a:pPr algn="l">
              <a:buNone/>
            </a:pPr>
            <a:r>
              <a:rPr lang="en-US" b="1" i="0" u="sng" dirty="0">
                <a:solidFill>
                  <a:srgbClr val="212529"/>
                </a:solidFill>
                <a:effectLst/>
                <a:latin typeface="Arial" panose="020B0604020202020204" pitchFamily="34" charset="0"/>
              </a:rPr>
              <a:t>(C) REVIEW OR CONSULTATION</a:t>
            </a:r>
            <a:r>
              <a:rPr lang="en-US" b="1" i="0" dirty="0">
                <a:solidFill>
                  <a:srgbClr val="212529"/>
                </a:solidFill>
                <a:effectLst/>
                <a:latin typeface="Arial" panose="020B0604020202020204" pitchFamily="34" charset="0"/>
              </a:rPr>
              <a:t>. </a:t>
            </a:r>
            <a:r>
              <a:rPr lang="en-US" b="0" i="0" dirty="0">
                <a:solidFill>
                  <a:srgbClr val="212529"/>
                </a:solidFill>
                <a:effectLst/>
                <a:latin typeface="Arial" panose="020B0604020202020204" pitchFamily="34" charset="0"/>
              </a:rPr>
              <a:t>Review or consultation includes area surveys, shielding reviews, and health physics consultations. A person performing review or consultation services of:  </a:t>
            </a:r>
            <a:endParaRPr lang="en-US" b="0" i="0" dirty="0">
              <a:solidFill>
                <a:srgbClr val="212529"/>
              </a:solidFill>
              <a:effectLst/>
              <a:latin typeface="system-ui"/>
            </a:endParaRPr>
          </a:p>
          <a:p>
            <a:pPr algn="l"/>
            <a:r>
              <a:rPr lang="en-US" b="0" i="0" dirty="0">
                <a:solidFill>
                  <a:srgbClr val="212529"/>
                </a:solidFill>
                <a:effectLst/>
                <a:latin typeface="Arial" panose="020B0604020202020204" pitchFamily="34" charset="0"/>
              </a:rPr>
              <a:t>(</a:t>
            </a:r>
            <a:r>
              <a:rPr lang="en-US" b="0" i="0" dirty="0" err="1">
                <a:solidFill>
                  <a:srgbClr val="212529"/>
                </a:solidFill>
                <a:effectLst/>
                <a:latin typeface="Arial" panose="020B0604020202020204" pitchFamily="34" charset="0"/>
              </a:rPr>
              <a:t>i</a:t>
            </a:r>
            <a:r>
              <a:rPr lang="en-US" b="0" i="0" dirty="0">
                <a:solidFill>
                  <a:srgbClr val="212529"/>
                </a:solidFill>
                <a:effectLst/>
                <a:latin typeface="Arial" panose="020B0604020202020204" pitchFamily="34" charset="0"/>
              </a:rPr>
              <a:t>) Diagnostic radiation generating equipment other than computed tomography (CT) and cone beam computed tomography (CBCT) must meet the training requirements of 180 NAC 15-004.01, 180 NAC 15.004.02, or 180 NAC 15-004.03;  </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(ii) Computed tomography (CT) or cone beam computed tomography (CBCT) must meet the training requirements of 180 NAC 15-004.01 or 180 NAC 15.004.02;  </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(iii) Therapeutic radiation generating equipment must meet the training requirements of 180 NAC 15-004.01; and  </a:t>
            </a:r>
            <a:br>
              <a:rPr lang="en-US" b="0" i="0" dirty="0">
                <a:solidFill>
                  <a:srgbClr val="212529"/>
                </a:solidFill>
                <a:effectLst/>
                <a:latin typeface="Arial" panose="020B0604020202020204" pitchFamily="34" charset="0"/>
              </a:rPr>
            </a:br>
            <a:r>
              <a:rPr lang="en-US" b="0" i="0" dirty="0">
                <a:solidFill>
                  <a:srgbClr val="212529"/>
                </a:solidFill>
                <a:effectLst/>
                <a:latin typeface="Arial" panose="020B0604020202020204" pitchFamily="34" charset="0"/>
              </a:rPr>
              <a:t>(iv) Non-medical radiation generating equipment must meet the training requirements of 180 NAC 15-004.02;  </a:t>
            </a:r>
            <a:endParaRPr lang="en-US" b="0" i="0" dirty="0">
              <a:solidFill>
                <a:srgbClr val="212529"/>
              </a:solidFill>
              <a:effectLst/>
              <a:latin typeface="system-ui"/>
            </a:endParaRPr>
          </a:p>
        </p:txBody>
      </p:sp>
    </p:spTree>
    <p:extLst>
      <p:ext uri="{BB962C8B-B14F-4D97-AF65-F5344CB8AC3E}">
        <p14:creationId xmlns:p14="http://schemas.microsoft.com/office/powerpoint/2010/main" val="134875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a:extLst>
            <a:ext uri="{FF2B5EF4-FFF2-40B4-BE49-F238E27FC236}">
              <a16:creationId xmlns:a16="http://schemas.microsoft.com/office/drawing/2014/main" id="{E671482D-44DF-273E-563E-B384CD253B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E7E0D08-5C11-B9D1-59E6-9C263C2897EE}"/>
              </a:ext>
            </a:extLst>
          </p:cNvPr>
          <p:cNvSpPr txBox="1"/>
          <p:nvPr/>
        </p:nvSpPr>
        <p:spPr>
          <a:xfrm>
            <a:off x="708917" y="503434"/>
            <a:ext cx="10005316" cy="4764894"/>
          </a:xfrm>
          <a:prstGeom prst="rect">
            <a:avLst/>
          </a:prstGeom>
          <a:noFill/>
        </p:spPr>
        <p:txBody>
          <a:bodyPr wrap="square">
            <a:spAutoFit/>
          </a:bodyPr>
          <a:lstStyle/>
          <a:p>
            <a:pPr marL="292100" lvl="0" indent="0" algn="l" rtl="0">
              <a:lnSpc>
                <a:spcPct val="115000"/>
              </a:lnSpc>
              <a:spcBef>
                <a:spcPts val="0"/>
              </a:spcBef>
              <a:spcAft>
                <a:spcPts val="0"/>
              </a:spcAft>
              <a:buClr>
                <a:schemeClr val="dk1"/>
              </a:buClr>
              <a:buSzPts val="1100"/>
              <a:buFont typeface="Arial"/>
              <a:buNone/>
            </a:pPr>
            <a:r>
              <a:rPr lang="en-US" sz="2400" b="1" u="sng" dirty="0">
                <a:solidFill>
                  <a:srgbClr val="212529"/>
                </a:solidFill>
                <a:highlight>
                  <a:srgbClr val="FFFFFF"/>
                </a:highlight>
                <a:latin typeface="Arial"/>
                <a:ea typeface="Arial"/>
                <a:cs typeface="Arial"/>
                <a:sym typeface="Arial"/>
              </a:rPr>
              <a:t>004.01 RADIOLOGICAL MEDICAL PHYSICIST</a:t>
            </a:r>
            <a:r>
              <a:rPr lang="en-US" sz="2400" b="1" dirty="0">
                <a:solidFill>
                  <a:srgbClr val="212529"/>
                </a:solidFill>
                <a:highlight>
                  <a:srgbClr val="FFFFFF"/>
                </a:highlight>
                <a:latin typeface="Arial"/>
                <a:ea typeface="Arial"/>
                <a:cs typeface="Arial"/>
                <a:sym typeface="Arial"/>
              </a:rPr>
              <a:t>. </a:t>
            </a:r>
          </a:p>
          <a:p>
            <a:pPr marL="292100" lvl="0" indent="0" algn="l" rtl="0">
              <a:lnSpc>
                <a:spcPct val="115000"/>
              </a:lnSpc>
              <a:spcBef>
                <a:spcPts val="0"/>
              </a:spcBef>
              <a:spcAft>
                <a:spcPts val="0"/>
              </a:spcAft>
              <a:buClr>
                <a:schemeClr val="dk1"/>
              </a:buClr>
              <a:buSzPts val="1100"/>
              <a:buFont typeface="Arial"/>
              <a:buNone/>
            </a:pPr>
            <a:endParaRPr lang="en-US" sz="1600" dirty="0">
              <a:solidFill>
                <a:srgbClr val="212529"/>
              </a:solidFill>
              <a:highlight>
                <a:srgbClr val="FFFFFF"/>
              </a:highlight>
              <a:latin typeface="Arial"/>
              <a:ea typeface="Arial"/>
              <a:cs typeface="Arial"/>
              <a:sym typeface="Arial"/>
            </a:endParaRPr>
          </a:p>
          <a:p>
            <a:pPr marL="292100" lvl="0" indent="0" algn="l" rtl="0">
              <a:lnSpc>
                <a:spcPct val="115000"/>
              </a:lnSpc>
              <a:spcBef>
                <a:spcPts val="0"/>
              </a:spcBef>
              <a:spcAft>
                <a:spcPts val="0"/>
              </a:spcAft>
              <a:buClr>
                <a:schemeClr val="dk1"/>
              </a:buClr>
              <a:buSzPts val="1100"/>
              <a:buFont typeface="Arial"/>
              <a:buNone/>
            </a:pPr>
            <a:r>
              <a:rPr lang="en-US" sz="1600" dirty="0">
                <a:solidFill>
                  <a:srgbClr val="212529"/>
                </a:solidFill>
                <a:highlight>
                  <a:srgbClr val="FFFFFF"/>
                </a:highlight>
              </a:rPr>
              <a:t>	</a:t>
            </a:r>
          </a:p>
          <a:p>
            <a:pPr marL="292100" lvl="0" indent="0" algn="l" rtl="0">
              <a:lnSpc>
                <a:spcPct val="115000"/>
              </a:lnSpc>
              <a:spcBef>
                <a:spcPts val="0"/>
              </a:spcBef>
              <a:spcAft>
                <a:spcPts val="0"/>
              </a:spcAft>
              <a:buClr>
                <a:schemeClr val="dk1"/>
              </a:buClr>
              <a:buSzPts val="1100"/>
              <a:buFont typeface="Arial"/>
              <a:buNone/>
            </a:pPr>
            <a:r>
              <a:rPr lang="en-US" sz="1600" dirty="0">
                <a:solidFill>
                  <a:srgbClr val="212529"/>
                </a:solidFill>
                <a:highlight>
                  <a:srgbClr val="FFFFFF"/>
                </a:highlight>
                <a:latin typeface="Arial"/>
                <a:ea typeface="Arial"/>
                <a:cs typeface="Arial"/>
                <a:sym typeface="Arial"/>
              </a:rPr>
              <a:t>A radiological medical physicist must:</a:t>
            </a:r>
          </a:p>
          <a:p>
            <a:pPr marL="914400" lvl="0" indent="-342900" algn="l" rtl="0">
              <a:lnSpc>
                <a:spcPct val="115000"/>
              </a:lnSpc>
              <a:spcBef>
                <a:spcPts val="1200"/>
              </a:spcBef>
              <a:spcAft>
                <a:spcPts val="0"/>
              </a:spcAft>
              <a:buClr>
                <a:schemeClr val="dk1"/>
              </a:buClr>
              <a:buSzPts val="1100"/>
              <a:buFont typeface="Arial"/>
              <a:buAutoNum type="alphaUcParenBoth"/>
            </a:pPr>
            <a:r>
              <a:rPr lang="en-US" sz="1600" dirty="0">
                <a:solidFill>
                  <a:srgbClr val="212529"/>
                </a:solidFill>
                <a:highlight>
                  <a:srgbClr val="FFFFFF"/>
                </a:highlight>
                <a:latin typeface="Arial"/>
                <a:ea typeface="Arial"/>
                <a:cs typeface="Arial"/>
                <a:sym typeface="Arial"/>
              </a:rPr>
              <a:t>Be certified by the American Board of Radiology in therapeutic radiological physics, roentgen ray and gamma ray physics, x-ray and radium physics; or radiological physics; or the American Board of Medical Physics in radiation oncology physics or the Canadian College of Medical Physics. Certification must be in the specialty the individual will be clinically practicing; or</a:t>
            </a:r>
          </a:p>
          <a:p>
            <a:pPr marL="914400" lvl="0" indent="-342900" algn="l" rtl="0">
              <a:lnSpc>
                <a:spcPct val="115000"/>
              </a:lnSpc>
              <a:spcBef>
                <a:spcPts val="1200"/>
              </a:spcBef>
              <a:spcAft>
                <a:spcPts val="0"/>
              </a:spcAft>
              <a:buClr>
                <a:schemeClr val="dk1"/>
              </a:buClr>
              <a:buSzPts val="1100"/>
              <a:buFont typeface="Arial"/>
              <a:buAutoNum type="alphaUcParenBoth"/>
            </a:pPr>
            <a:br>
              <a:rPr lang="en-US" sz="1600" dirty="0">
                <a:solidFill>
                  <a:srgbClr val="212529"/>
                </a:solidFill>
                <a:highlight>
                  <a:srgbClr val="FFFFFF"/>
                </a:highlight>
                <a:latin typeface="Arial"/>
                <a:ea typeface="Arial"/>
                <a:cs typeface="Arial"/>
                <a:sym typeface="Arial"/>
              </a:rPr>
            </a:br>
            <a:r>
              <a:rPr lang="en-US" sz="1600" dirty="0">
                <a:solidFill>
                  <a:srgbClr val="212529"/>
                </a:solidFill>
                <a:highlight>
                  <a:srgbClr val="FFFFFF"/>
                </a:highlight>
                <a:latin typeface="Arial"/>
                <a:ea typeface="Arial"/>
                <a:cs typeface="Arial"/>
                <a:sym typeface="Arial"/>
              </a:rPr>
              <a:t>(B) Have a master's or doctor's degree in physics, medical physics, other physical science, engineering, applied mathematics, nuclear physics, biophysics, radiological physics, or health physics and has completed one year of full time training in medical physics and an additional year of full time work experience under the supervision of a radiological medical physicist that meets the requirements of 180 NAC 15-004.01(A) at a medical institution. Full time training and full time work experience must be in the specialty the individual will be clinically practicing.</a:t>
            </a:r>
          </a:p>
        </p:txBody>
      </p:sp>
    </p:spTree>
    <p:extLst>
      <p:ext uri="{BB962C8B-B14F-4D97-AF65-F5344CB8AC3E}">
        <p14:creationId xmlns:p14="http://schemas.microsoft.com/office/powerpoint/2010/main" val="257249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1167492" y="457200"/>
            <a:ext cx="10643508" cy="137160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dirty="0"/>
              <a:t>Proposed Change</a:t>
            </a:r>
            <a:endParaRPr dirty="0"/>
          </a:p>
        </p:txBody>
      </p:sp>
      <p:sp>
        <p:nvSpPr>
          <p:cNvPr id="271" name="Google Shape;271;p15"/>
          <p:cNvSpPr txBox="1">
            <a:spLocks noGrp="1"/>
          </p:cNvSpPr>
          <p:nvPr>
            <p:ph type="body" idx="1"/>
          </p:nvPr>
        </p:nvSpPr>
        <p:spPr>
          <a:xfrm>
            <a:off x="912600" y="2664825"/>
            <a:ext cx="6023400" cy="3436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ct val="100000"/>
              <a:buNone/>
            </a:pPr>
            <a:r>
              <a:rPr lang="en-US" sz="2400" dirty="0"/>
              <a:t>NNP proposes to add Chapter 23 to Title 180 Radiation Control Act</a:t>
            </a:r>
            <a:endParaRPr sz="2400" dirty="0"/>
          </a:p>
          <a:p>
            <a:pPr marL="0" lvl="0" indent="0" algn="l" rtl="0">
              <a:lnSpc>
                <a:spcPct val="90000"/>
              </a:lnSpc>
              <a:spcBef>
                <a:spcPts val="0"/>
              </a:spcBef>
              <a:spcAft>
                <a:spcPts val="0"/>
              </a:spcAft>
              <a:buClr>
                <a:schemeClr val="lt1"/>
              </a:buClr>
              <a:buSzPct val="100000"/>
              <a:buNone/>
            </a:pPr>
            <a:endParaRPr sz="2400" dirty="0"/>
          </a:p>
          <a:p>
            <a:pPr marL="0" lvl="0" indent="0" algn="l" rtl="0">
              <a:lnSpc>
                <a:spcPct val="90000"/>
              </a:lnSpc>
              <a:spcBef>
                <a:spcPts val="0"/>
              </a:spcBef>
              <a:spcAft>
                <a:spcPts val="0"/>
              </a:spcAft>
              <a:buClr>
                <a:schemeClr val="lt1"/>
              </a:buClr>
              <a:buSzPct val="100000"/>
              <a:buNone/>
            </a:pPr>
            <a:endParaRPr sz="2400" dirty="0"/>
          </a:p>
          <a:p>
            <a:pPr marL="0" lvl="0" indent="0" algn="l" rtl="0">
              <a:lnSpc>
                <a:spcPct val="90000"/>
              </a:lnSpc>
              <a:spcBef>
                <a:spcPts val="0"/>
              </a:spcBef>
              <a:spcAft>
                <a:spcPts val="0"/>
              </a:spcAft>
              <a:buClr>
                <a:schemeClr val="lt1"/>
              </a:buClr>
              <a:buSzPct val="100000"/>
              <a:buNone/>
            </a:pPr>
            <a:r>
              <a:rPr lang="en-US" sz="2400" dirty="0"/>
              <a:t>NNP will remove the request to update the Medical Radiography Statute to include nurse practitioners as “licensed providers”.</a:t>
            </a:r>
            <a:endParaRPr sz="2400" dirty="0"/>
          </a:p>
          <a:p>
            <a:pPr marL="0" lvl="0" indent="0" algn="l" rtl="0">
              <a:lnSpc>
                <a:spcPct val="90000"/>
              </a:lnSpc>
              <a:spcBef>
                <a:spcPts val="0"/>
              </a:spcBef>
              <a:spcAft>
                <a:spcPts val="0"/>
              </a:spcAft>
              <a:buClr>
                <a:schemeClr val="lt1"/>
              </a:buClr>
              <a:buSzPct val="100000"/>
              <a:buNone/>
            </a:pPr>
            <a:endParaRPr sz="2400" dirty="0"/>
          </a:p>
          <a:p>
            <a:pPr marL="0" lvl="0" indent="0" algn="l" rtl="0">
              <a:lnSpc>
                <a:spcPct val="90000"/>
              </a:lnSpc>
              <a:spcBef>
                <a:spcPts val="0"/>
              </a:spcBef>
              <a:spcAft>
                <a:spcPts val="0"/>
              </a:spcAft>
              <a:buClr>
                <a:schemeClr val="lt1"/>
              </a:buClr>
              <a:buSzPct val="100000"/>
              <a:buNone/>
            </a:pPr>
            <a:r>
              <a:rPr lang="en-US" sz="2400" dirty="0"/>
              <a:t>This addresses the concerns by the BON for possible unintended consequences with other forms of radiation.</a:t>
            </a:r>
            <a:endParaRPr dirty="0"/>
          </a:p>
          <a:p>
            <a:pPr marL="0" lvl="0" indent="0" algn="l" rtl="0">
              <a:lnSpc>
                <a:spcPct val="90000"/>
              </a:lnSpc>
              <a:spcBef>
                <a:spcPts val="1000"/>
              </a:spcBef>
              <a:spcAft>
                <a:spcPts val="0"/>
              </a:spcAft>
              <a:buClr>
                <a:schemeClr val="lt1"/>
              </a:buClr>
              <a:buSzPct val="100000"/>
              <a:buNone/>
            </a:pPr>
            <a:endParaRPr sz="2400" dirty="0"/>
          </a:p>
          <a:p>
            <a:pPr marL="0" lvl="0" indent="0" algn="l" rtl="0">
              <a:lnSpc>
                <a:spcPct val="90000"/>
              </a:lnSpc>
              <a:spcBef>
                <a:spcPts val="1000"/>
              </a:spcBef>
              <a:spcAft>
                <a:spcPts val="0"/>
              </a:spcAft>
              <a:buClr>
                <a:schemeClr val="lt1"/>
              </a:buClr>
              <a:buSzPct val="120000"/>
              <a:buNone/>
            </a:pPr>
            <a:endParaRPr dirty="0"/>
          </a:p>
        </p:txBody>
      </p:sp>
      <p:pic>
        <p:nvPicPr>
          <p:cNvPr id="2" name="Picture 1">
            <a:extLst>
              <a:ext uri="{FF2B5EF4-FFF2-40B4-BE49-F238E27FC236}">
                <a16:creationId xmlns:a16="http://schemas.microsoft.com/office/drawing/2014/main" id="{0F15E877-192B-68A9-0F36-0A04CFFB31ED}"/>
              </a:ext>
            </a:extLst>
          </p:cNvPr>
          <p:cNvPicPr>
            <a:picLocks noChangeAspect="1"/>
          </p:cNvPicPr>
          <p:nvPr/>
        </p:nvPicPr>
        <p:blipFill>
          <a:blip r:embed="rId3"/>
          <a:srcRect l="13514" r="11488" b="2"/>
          <a:stretch/>
        </p:blipFill>
        <p:spPr>
          <a:xfrm>
            <a:off x="7369193" y="1496656"/>
            <a:ext cx="4214010" cy="4214010"/>
          </a:xfrm>
          <a:prstGeom prst="ellipse">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7" descr="A screenshot of a computer&#10;&#10;AI-generated content may be incorrect."/>
          <p:cNvPicPr preferRelativeResize="0"/>
          <p:nvPr/>
        </p:nvPicPr>
        <p:blipFill rotWithShape="1">
          <a:blip r:embed="rId3">
            <a:alphaModFix/>
          </a:blip>
          <a:srcRect/>
          <a:stretch/>
        </p:blipFill>
        <p:spPr>
          <a:xfrm>
            <a:off x="1315092" y="171424"/>
            <a:ext cx="8917969" cy="65151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8" descr="A yellow text on a white background&#10;&#10;AI-generated content may be incorrect."/>
          <p:cNvPicPr preferRelativeResize="0"/>
          <p:nvPr/>
        </p:nvPicPr>
        <p:blipFill rotWithShape="1">
          <a:blip r:embed="rId3">
            <a:alphaModFix/>
          </a:blip>
          <a:srcRect/>
          <a:stretch/>
        </p:blipFill>
        <p:spPr>
          <a:xfrm>
            <a:off x="547820" y="772886"/>
            <a:ext cx="11424190" cy="55517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5549489" y="457199"/>
            <a:ext cx="5943599" cy="1920240"/>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dirty="0"/>
              <a:t>Agenda 4/11/25</a:t>
            </a:r>
            <a:endParaRPr dirty="0"/>
          </a:p>
        </p:txBody>
      </p:sp>
      <p:pic>
        <p:nvPicPr>
          <p:cNvPr id="154" name="Google Shape;154;p2"/>
          <p:cNvPicPr preferRelativeResize="0"/>
          <p:nvPr/>
        </p:nvPicPr>
        <p:blipFill rotWithShape="1">
          <a:blip r:embed="rId3">
            <a:alphaModFix/>
          </a:blip>
          <a:srcRect l="803" r="14012" b="1"/>
          <a:stretch/>
        </p:blipFill>
        <p:spPr>
          <a:xfrm>
            <a:off x="823108" y="640080"/>
            <a:ext cx="4297680" cy="4297680"/>
          </a:xfrm>
          <a:prstGeom prst="ellipse">
            <a:avLst/>
          </a:prstGeom>
          <a:noFill/>
          <a:ln>
            <a:noFill/>
          </a:ln>
        </p:spPr>
      </p:pic>
      <p:sp>
        <p:nvSpPr>
          <p:cNvPr id="155" name="Google Shape;155;p2"/>
          <p:cNvSpPr txBox="1">
            <a:spLocks noGrp="1"/>
          </p:cNvSpPr>
          <p:nvPr>
            <p:ph type="body" idx="2"/>
          </p:nvPr>
        </p:nvSpPr>
        <p:spPr>
          <a:xfrm>
            <a:off x="5549490" y="2706369"/>
            <a:ext cx="5943600" cy="3383279"/>
          </a:xfrm>
          <a:prstGeom prst="rect">
            <a:avLst/>
          </a:prstGeom>
          <a:noFill/>
          <a:ln>
            <a:noFill/>
          </a:ln>
        </p:spPr>
        <p:txBody>
          <a:bodyPr spcFirstLastPara="1" wrap="square" lIns="91425" tIns="45700" rIns="91425" bIns="45700" anchor="t" anchorCtr="0">
            <a:normAutofit/>
          </a:bodyPr>
          <a:lstStyle/>
          <a:p>
            <a:pPr marL="283464" lvl="0" indent="-283464" algn="l" rtl="0">
              <a:lnSpc>
                <a:spcPct val="90000"/>
              </a:lnSpc>
              <a:spcBef>
                <a:spcPts val="0"/>
              </a:spcBef>
              <a:spcAft>
                <a:spcPts val="0"/>
              </a:spcAft>
              <a:buClr>
                <a:schemeClr val="dk1"/>
              </a:buClr>
              <a:buSzPts val="1700"/>
              <a:buFont typeface="Arial"/>
              <a:buChar char="•"/>
            </a:pPr>
            <a:r>
              <a:rPr lang="en-US" sz="1700" dirty="0"/>
              <a:t>Goals </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Restriction</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Supervision/Conjunction Terms</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Critical Access ER</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Specialty Care Access</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Risk Mitigation</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Proposed Change</a:t>
            </a:r>
            <a:endParaRPr dirty="0"/>
          </a:p>
          <a:p>
            <a:pPr marL="283464" lvl="0" indent="-283464" algn="l" rtl="0">
              <a:lnSpc>
                <a:spcPct val="90000"/>
              </a:lnSpc>
              <a:spcBef>
                <a:spcPts val="1000"/>
              </a:spcBef>
              <a:spcAft>
                <a:spcPts val="0"/>
              </a:spcAft>
              <a:buClr>
                <a:schemeClr val="dk1"/>
              </a:buClr>
              <a:buSzPts val="1700"/>
              <a:buFont typeface="Arial"/>
              <a:buChar char="•"/>
            </a:pPr>
            <a:r>
              <a:rPr lang="en-US" sz="1700" dirty="0"/>
              <a:t>Summary/Questions</a:t>
            </a:r>
            <a:endParaRPr dirty="0"/>
          </a:p>
          <a:p>
            <a:pPr marL="283464" lvl="0" indent="-175514" algn="l" rtl="0">
              <a:lnSpc>
                <a:spcPct val="90000"/>
              </a:lnSpc>
              <a:spcBef>
                <a:spcPts val="1000"/>
              </a:spcBef>
              <a:spcAft>
                <a:spcPts val="0"/>
              </a:spcAft>
              <a:buClr>
                <a:schemeClr val="dk1"/>
              </a:buClr>
              <a:buSzPts val="1700"/>
              <a:buFont typeface="Arial"/>
              <a:buNone/>
            </a:pPr>
            <a:endParaRPr sz="1700" dirty="0"/>
          </a:p>
          <a:p>
            <a:pPr marL="283464" lvl="0" indent="-175514" algn="l" rtl="0">
              <a:lnSpc>
                <a:spcPct val="90000"/>
              </a:lnSpc>
              <a:spcBef>
                <a:spcPts val="1000"/>
              </a:spcBef>
              <a:spcAft>
                <a:spcPts val="0"/>
              </a:spcAft>
              <a:buClr>
                <a:schemeClr val="dk1"/>
              </a:buClr>
              <a:buSzPts val="1700"/>
              <a:buFont typeface="Arial"/>
              <a:buNone/>
            </a:pPr>
            <a:endParaRPr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9"/>
          <p:cNvSpPr txBox="1">
            <a:spLocks noGrp="1"/>
          </p:cNvSpPr>
          <p:nvPr>
            <p:ph type="title"/>
          </p:nvPr>
        </p:nvSpPr>
        <p:spPr>
          <a:xfrm>
            <a:off x="738130" y="-853282"/>
            <a:ext cx="9779183" cy="1706563"/>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lt1"/>
              </a:buClr>
              <a:buSzPts val="4200"/>
              <a:buFont typeface="Arial"/>
              <a:buNone/>
            </a:pPr>
            <a:r>
              <a:rPr lang="en-US" dirty="0"/>
              <a:t>Proposed Education &amp; Training</a:t>
            </a:r>
            <a:endParaRPr dirty="0"/>
          </a:p>
        </p:txBody>
      </p:sp>
      <p:sp>
        <p:nvSpPr>
          <p:cNvPr id="291" name="Google Shape;291;p19"/>
          <p:cNvSpPr txBox="1">
            <a:spLocks noGrp="1"/>
          </p:cNvSpPr>
          <p:nvPr>
            <p:ph type="body" idx="1"/>
          </p:nvPr>
        </p:nvSpPr>
        <p:spPr>
          <a:xfrm>
            <a:off x="826265" y="958467"/>
            <a:ext cx="11204154" cy="512284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lt1"/>
              </a:buClr>
              <a:buSzPct val="100000"/>
              <a:buNone/>
            </a:pPr>
            <a:endParaRPr sz="1800" dirty="0">
              <a:latin typeface="Georgia"/>
              <a:ea typeface="Georgia"/>
              <a:cs typeface="Georgia"/>
              <a:sym typeface="Georgia"/>
            </a:endParaRPr>
          </a:p>
          <a:p>
            <a:pPr marL="342900" lvl="0" indent="-342900" rtl="0">
              <a:lnSpc>
                <a:spcPct val="90000"/>
              </a:lnSpc>
              <a:spcBef>
                <a:spcPts val="1000"/>
              </a:spcBef>
              <a:spcAft>
                <a:spcPts val="0"/>
              </a:spcAft>
              <a:buClr>
                <a:schemeClr val="lt1"/>
              </a:buClr>
              <a:buSzPct val="100000"/>
              <a:buFont typeface="Arial" panose="020B0604020202020204" pitchFamily="34" charset="0"/>
              <a:buChar char="•"/>
            </a:pPr>
            <a:r>
              <a:rPr lang="en-US" dirty="0">
                <a:latin typeface="+mn-lt"/>
                <a:ea typeface="Georgia"/>
                <a:cs typeface="Georgia"/>
                <a:sym typeface="Georgia"/>
              </a:rPr>
              <a:t>NNP proposes a minimum of 4 hours of post graduate didactic education in fluoroscopy which includes: radiation safety, radiation production and characteristics, radiobiology, contrast media, and fluoroscopic unit operation.  </a:t>
            </a:r>
            <a:endParaRPr dirty="0">
              <a:latin typeface="+mn-lt"/>
            </a:endParaRPr>
          </a:p>
          <a:p>
            <a:pPr marL="460375" lvl="0" indent="-342900" rtl="0">
              <a:lnSpc>
                <a:spcPct val="90000"/>
              </a:lnSpc>
              <a:spcBef>
                <a:spcPts val="1000"/>
              </a:spcBef>
              <a:spcAft>
                <a:spcPts val="0"/>
              </a:spcAft>
              <a:buClr>
                <a:schemeClr val="lt1"/>
              </a:buClr>
              <a:buSzPct val="100000"/>
              <a:buFont typeface="Arial" panose="020B0604020202020204" pitchFamily="34" charset="0"/>
              <a:buChar char="•"/>
            </a:pPr>
            <a:endParaRPr dirty="0">
              <a:latin typeface="+mn-lt"/>
              <a:ea typeface="Georgia"/>
              <a:cs typeface="Georgia"/>
              <a:sym typeface="Georgia"/>
            </a:endParaRPr>
          </a:p>
          <a:p>
            <a:pPr marL="342900" lvl="0" indent="-342900" rtl="0">
              <a:lnSpc>
                <a:spcPct val="90000"/>
              </a:lnSpc>
              <a:spcBef>
                <a:spcPts val="1000"/>
              </a:spcBef>
              <a:spcAft>
                <a:spcPts val="0"/>
              </a:spcAft>
              <a:buClr>
                <a:schemeClr val="lt1"/>
              </a:buClr>
              <a:buSzPct val="100000"/>
              <a:buFont typeface="Arial" panose="020B0604020202020204" pitchFamily="34" charset="0"/>
              <a:buChar char="•"/>
            </a:pPr>
            <a:r>
              <a:rPr lang="en-US" dirty="0">
                <a:latin typeface="+mn-lt"/>
                <a:ea typeface="Georgia"/>
                <a:cs typeface="Georgia"/>
                <a:sym typeface="Georgia"/>
              </a:rPr>
              <a:t>Clinical training must include a minimum of five fluoroscopic procedures under the supervision of a formally trained preceptor (e.g. radiologist, or other properly trained and licensed physician, physician assistants, NPs). </a:t>
            </a:r>
            <a:endParaRPr dirty="0">
              <a:latin typeface="+mn-lt"/>
            </a:endParaRPr>
          </a:p>
          <a:p>
            <a:pPr marL="460375" lvl="0" indent="-342900" rtl="0">
              <a:lnSpc>
                <a:spcPct val="90000"/>
              </a:lnSpc>
              <a:spcBef>
                <a:spcPts val="1000"/>
              </a:spcBef>
              <a:spcAft>
                <a:spcPts val="0"/>
              </a:spcAft>
              <a:buClr>
                <a:schemeClr val="lt1"/>
              </a:buClr>
              <a:buSzPct val="100000"/>
              <a:buFont typeface="Arial" panose="020B0604020202020204" pitchFamily="34" charset="0"/>
              <a:buChar char="•"/>
            </a:pPr>
            <a:endParaRPr dirty="0">
              <a:latin typeface="+mn-lt"/>
              <a:ea typeface="Georgia"/>
              <a:cs typeface="Georgia"/>
              <a:sym typeface="Georgia"/>
            </a:endParaRPr>
          </a:p>
          <a:p>
            <a:pPr marL="342900" lvl="0" indent="-342900" rtl="0">
              <a:lnSpc>
                <a:spcPct val="90000"/>
              </a:lnSpc>
              <a:spcBef>
                <a:spcPts val="1000"/>
              </a:spcBef>
              <a:spcAft>
                <a:spcPts val="0"/>
              </a:spcAft>
              <a:buClr>
                <a:schemeClr val="lt1"/>
              </a:buClr>
              <a:buSzPct val="100000"/>
              <a:buFont typeface="Arial" panose="020B0604020202020204" pitchFamily="34" charset="0"/>
              <a:buChar char="•"/>
            </a:pPr>
            <a:r>
              <a:rPr lang="en-US" dirty="0">
                <a:latin typeface="+mn-lt"/>
                <a:ea typeface="Georgia"/>
                <a:cs typeface="Georgia"/>
                <a:sym typeface="Georgia"/>
              </a:rPr>
              <a:t>With each license renewal, a nurse practitioner who utilizes fluoroscopy must have a minimum of 1hour of continuing education (CME) in fluoroscopy. </a:t>
            </a:r>
            <a:endParaRPr dirty="0">
              <a:latin typeface="+mn-lt"/>
            </a:endParaRPr>
          </a:p>
          <a:p>
            <a:pPr marL="460375" lvl="0" indent="-342900" rtl="0">
              <a:lnSpc>
                <a:spcPct val="90000"/>
              </a:lnSpc>
              <a:spcBef>
                <a:spcPts val="1000"/>
              </a:spcBef>
              <a:spcAft>
                <a:spcPts val="0"/>
              </a:spcAft>
              <a:buClr>
                <a:schemeClr val="lt1"/>
              </a:buClr>
              <a:buSzPct val="100000"/>
              <a:buFont typeface="Arial" panose="020B0604020202020204" pitchFamily="34" charset="0"/>
              <a:buChar char="•"/>
            </a:pPr>
            <a:endParaRPr dirty="0">
              <a:latin typeface="+mn-lt"/>
              <a:ea typeface="Georgia"/>
              <a:cs typeface="Georgia"/>
              <a:sym typeface="Georgia"/>
            </a:endParaRPr>
          </a:p>
          <a:p>
            <a:pPr marL="342900" lvl="0" indent="-342900" rtl="0">
              <a:lnSpc>
                <a:spcPct val="90000"/>
              </a:lnSpc>
              <a:spcBef>
                <a:spcPts val="1000"/>
              </a:spcBef>
              <a:spcAft>
                <a:spcPts val="0"/>
              </a:spcAft>
              <a:buClr>
                <a:schemeClr val="lt1"/>
              </a:buClr>
              <a:buSzPct val="100000"/>
              <a:buFont typeface="Arial" panose="020B0604020202020204" pitchFamily="34" charset="0"/>
              <a:buChar char="•"/>
            </a:pPr>
            <a:r>
              <a:rPr lang="en-US" dirty="0">
                <a:latin typeface="+mn-lt"/>
                <a:ea typeface="Georgia"/>
                <a:cs typeface="Georgia"/>
                <a:sym typeface="Georgia"/>
              </a:rPr>
              <a:t>Further training requirements may be set forth by the organization/fluoroscopy owner</a:t>
            </a:r>
            <a:endParaRPr dirty="0">
              <a:latin typeface="+mn-lt"/>
              <a:ea typeface="Georgia"/>
              <a:cs typeface="Georgia"/>
              <a:sym typeface="Georgia"/>
            </a:endParaRPr>
          </a:p>
          <a:p>
            <a:pPr marL="285750" lvl="0" indent="-285750" rtl="0">
              <a:lnSpc>
                <a:spcPct val="90000"/>
              </a:lnSpc>
              <a:spcBef>
                <a:spcPts val="1000"/>
              </a:spcBef>
              <a:spcAft>
                <a:spcPts val="0"/>
              </a:spcAft>
              <a:buClr>
                <a:schemeClr val="lt1"/>
              </a:buClr>
              <a:buSzPct val="100000"/>
              <a:buFont typeface="Arial" panose="020B0604020202020204" pitchFamily="34" charset="0"/>
              <a:buChar char="•"/>
            </a:pPr>
            <a:endParaRPr sz="1800" dirty="0">
              <a:latin typeface="+mn-lt"/>
              <a:ea typeface="Georgia"/>
              <a:cs typeface="Georgia"/>
              <a:sym typeface="Georgia"/>
            </a:endParaRPr>
          </a:p>
          <a:p>
            <a:pPr marL="285750" lvl="0" indent="-285750" rtl="0">
              <a:lnSpc>
                <a:spcPct val="90000"/>
              </a:lnSpc>
              <a:spcBef>
                <a:spcPts val="1000"/>
              </a:spcBef>
              <a:spcAft>
                <a:spcPts val="0"/>
              </a:spcAft>
              <a:buClr>
                <a:schemeClr val="lt1"/>
              </a:buClr>
              <a:buSzPct val="100000"/>
              <a:buFont typeface="Arial" panose="020B0604020202020204" pitchFamily="34" charset="0"/>
              <a:buChar char="•"/>
            </a:pPr>
            <a:r>
              <a:rPr lang="en-US" sz="1800" dirty="0">
                <a:latin typeface="+mn-lt"/>
                <a:ea typeface="Georgia"/>
                <a:cs typeface="Georgia"/>
                <a:sym typeface="Georgia"/>
              </a:rPr>
              <a:t>Currently 22 other states allow nurse practitioners to utilize fluoroscopy and no significant adverse outcomes have been reported. Bordering states include Iowa, Colorado, and Wyoming- each with varying state regulated training requirements. </a:t>
            </a:r>
            <a:endParaRPr sz="1800" dirty="0">
              <a:latin typeface="+mn-lt"/>
              <a:ea typeface="Arial"/>
              <a:cs typeface="Arial"/>
              <a:sym typeface="Arial"/>
            </a:endParaRPr>
          </a:p>
          <a:p>
            <a:pPr marL="0" lvl="0" indent="0" algn="l" rtl="0">
              <a:lnSpc>
                <a:spcPct val="90000"/>
              </a:lnSpc>
              <a:spcBef>
                <a:spcPts val="1000"/>
              </a:spcBef>
              <a:spcAft>
                <a:spcPts val="0"/>
              </a:spcAft>
              <a:buClr>
                <a:schemeClr val="lt1"/>
              </a:buClr>
              <a:buSzPct val="1000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ctrTitle"/>
          </p:nvPr>
        </p:nvSpPr>
        <p:spPr>
          <a:xfrm>
            <a:off x="1167494" y="252549"/>
            <a:ext cx="6220278" cy="3262811"/>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6000"/>
              <a:buFont typeface="Arial"/>
              <a:buNone/>
            </a:pPr>
            <a:r>
              <a:rPr lang="en-US" dirty="0"/>
              <a:t>Thank you</a:t>
            </a:r>
            <a:endParaRPr dirty="0"/>
          </a:p>
        </p:txBody>
      </p:sp>
      <p:sp>
        <p:nvSpPr>
          <p:cNvPr id="298" name="Google Shape;298;p21"/>
          <p:cNvSpPr txBox="1">
            <a:spLocks noGrp="1"/>
          </p:cNvSpPr>
          <p:nvPr>
            <p:ph type="subTitle" idx="1"/>
          </p:nvPr>
        </p:nvSpPr>
        <p:spPr>
          <a:xfrm>
            <a:off x="1167493" y="3685939"/>
            <a:ext cx="6220277" cy="29195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txBox="1">
            <a:spLocks noGrp="1"/>
          </p:cNvSpPr>
          <p:nvPr>
            <p:ph type="title"/>
          </p:nvPr>
        </p:nvSpPr>
        <p:spPr>
          <a:xfrm>
            <a:off x="1167492" y="45085"/>
            <a:ext cx="9779183" cy="1600835"/>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b="1" dirty="0">
                <a:latin typeface="Arial"/>
                <a:ea typeface="Arial"/>
                <a:cs typeface="Arial"/>
                <a:sym typeface="Arial"/>
              </a:rPr>
              <a:t>Goals of the 407 Review</a:t>
            </a:r>
            <a:endParaRPr dirty="0"/>
          </a:p>
        </p:txBody>
      </p:sp>
      <p:grpSp>
        <p:nvGrpSpPr>
          <p:cNvPr id="162" name="Google Shape;162;p3"/>
          <p:cNvGrpSpPr/>
          <p:nvPr/>
        </p:nvGrpSpPr>
        <p:grpSpPr>
          <a:xfrm>
            <a:off x="1166075" y="2708707"/>
            <a:ext cx="9780600" cy="3380293"/>
            <a:chOff x="0" y="419"/>
            <a:chExt cx="9780600" cy="3435955"/>
          </a:xfrm>
        </p:grpSpPr>
        <p:sp>
          <p:nvSpPr>
            <p:cNvPr id="163" name="Google Shape;163;p3"/>
            <p:cNvSpPr/>
            <p:nvPr/>
          </p:nvSpPr>
          <p:spPr>
            <a:xfrm>
              <a:off x="1133911" y="419"/>
              <a:ext cx="8646600" cy="98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0" y="1227597"/>
              <a:ext cx="9780600" cy="981600"/>
            </a:xfrm>
            <a:prstGeom prst="roundRect">
              <a:avLst>
                <a:gd name="adj" fmla="val 1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133911" y="1227597"/>
              <a:ext cx="8646600" cy="98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txBox="1"/>
            <p:nvPr/>
          </p:nvSpPr>
          <p:spPr>
            <a:xfrm>
              <a:off x="109261" y="1227648"/>
              <a:ext cx="8646600" cy="981600"/>
            </a:xfrm>
            <a:prstGeom prst="rect">
              <a:avLst/>
            </a:prstGeom>
            <a:noFill/>
            <a:ln>
              <a:noFill/>
            </a:ln>
          </p:spPr>
          <p:txBody>
            <a:bodyPr spcFirstLastPara="1" wrap="square" lIns="103900" tIns="103900" rIns="103900" bIns="103900"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b="0" i="0" u="none" strike="noStrike" cap="none" dirty="0">
                  <a:solidFill>
                    <a:schemeClr val="dk1"/>
                  </a:solidFill>
                  <a:latin typeface="Arial"/>
                  <a:ea typeface="Arial"/>
                  <a:cs typeface="Arial"/>
                  <a:sym typeface="Arial"/>
                </a:rPr>
                <a:t>Remove barriers to allow nurse practitioners to practice to the full extent of education and training.</a:t>
              </a:r>
              <a:endParaRPr dirty="0"/>
            </a:p>
          </p:txBody>
        </p:sp>
        <p:sp>
          <p:nvSpPr>
            <p:cNvPr id="167" name="Google Shape;167;p3"/>
            <p:cNvSpPr/>
            <p:nvPr/>
          </p:nvSpPr>
          <p:spPr>
            <a:xfrm>
              <a:off x="0" y="2454774"/>
              <a:ext cx="9780600" cy="981600"/>
            </a:xfrm>
            <a:prstGeom prst="roundRect">
              <a:avLst>
                <a:gd name="adj" fmla="val 10000"/>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133911" y="2454774"/>
              <a:ext cx="8646600" cy="98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txBox="1"/>
            <p:nvPr/>
          </p:nvSpPr>
          <p:spPr>
            <a:xfrm>
              <a:off x="190411" y="2454774"/>
              <a:ext cx="8646600" cy="981600"/>
            </a:xfrm>
            <a:prstGeom prst="rect">
              <a:avLst/>
            </a:prstGeom>
            <a:noFill/>
            <a:ln>
              <a:noFill/>
            </a:ln>
          </p:spPr>
          <p:txBody>
            <a:bodyPr spcFirstLastPara="1" wrap="square" lIns="103900" tIns="103900" rIns="103900" bIns="103900"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b="0" i="0" u="none" strike="noStrike" cap="none">
                  <a:solidFill>
                    <a:schemeClr val="dk1"/>
                  </a:solidFill>
                  <a:latin typeface="Arial"/>
                  <a:ea typeface="Arial"/>
                  <a:cs typeface="Arial"/>
                  <a:sym typeface="Arial"/>
                </a:rPr>
                <a:t>Define Nebraska state regulated training/education requirements for fluoroscopy.  </a:t>
              </a:r>
              <a:endParaRPr/>
            </a:p>
          </p:txBody>
        </p:sp>
        <p:sp>
          <p:nvSpPr>
            <p:cNvPr id="170" name="Google Shape;170;p3"/>
            <p:cNvSpPr/>
            <p:nvPr/>
          </p:nvSpPr>
          <p:spPr>
            <a:xfrm>
              <a:off x="233913" y="512"/>
              <a:ext cx="943500" cy="981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txBox="1"/>
            <p:nvPr/>
          </p:nvSpPr>
          <p:spPr>
            <a:xfrm>
              <a:off x="0" y="419"/>
              <a:ext cx="9779100" cy="981600"/>
            </a:xfrm>
            <a:prstGeom prst="rect">
              <a:avLst/>
            </a:prstGeom>
            <a:solidFill>
              <a:schemeClr val="bg1"/>
            </a:solidFill>
            <a:ln>
              <a:solidFill>
                <a:schemeClr val="bg1"/>
              </a:solidFill>
            </a:ln>
          </p:spPr>
          <p:txBody>
            <a:bodyPr spcFirstLastPara="1" wrap="square" lIns="103900" tIns="103900" rIns="103900" bIns="103900"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dirty="0">
                  <a:solidFill>
                    <a:schemeClr val="dk1"/>
                  </a:solidFill>
                </a:rPr>
                <a:t> Improve access to specialty care in Nebraska.</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
          <p:cNvSpPr txBox="1">
            <a:spLocks noGrp="1"/>
          </p:cNvSpPr>
          <p:nvPr>
            <p:ph type="title"/>
          </p:nvPr>
        </p:nvSpPr>
        <p:spPr>
          <a:xfrm>
            <a:off x="1167492" y="45085"/>
            <a:ext cx="9779183" cy="1600835"/>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dirty="0"/>
              <a:t>Current Restriction</a:t>
            </a:r>
            <a:endParaRPr dirty="0"/>
          </a:p>
        </p:txBody>
      </p:sp>
      <p:sp>
        <p:nvSpPr>
          <p:cNvPr id="178" name="Google Shape;178;p4"/>
          <p:cNvSpPr txBox="1">
            <a:spLocks noGrp="1"/>
          </p:cNvSpPr>
          <p:nvPr>
            <p:ph type="body" idx="1"/>
          </p:nvPr>
        </p:nvSpPr>
        <p:spPr>
          <a:xfrm>
            <a:off x="1166087" y="2652713"/>
            <a:ext cx="9780587" cy="3436936"/>
          </a:xfrm>
          <a:prstGeom prst="rect">
            <a:avLst/>
          </a:prstGeom>
          <a:noFill/>
          <a:ln>
            <a:noFill/>
          </a:ln>
        </p:spPr>
        <p:txBody>
          <a:bodyPr spcFirstLastPara="1" wrap="square" lIns="91425" tIns="45700" rIns="91425" bIns="45700" anchor="t" anchorCtr="0">
            <a:normAutofit/>
          </a:bodyPr>
          <a:lstStyle/>
          <a:p>
            <a:pPr marL="342900" lvl="0" indent="-283464" algn="l" rtl="0">
              <a:lnSpc>
                <a:spcPct val="90000"/>
              </a:lnSpc>
              <a:spcBef>
                <a:spcPts val="0"/>
              </a:spcBef>
              <a:spcAft>
                <a:spcPts val="0"/>
              </a:spcAft>
              <a:buClr>
                <a:schemeClr val="lt1"/>
              </a:buClr>
              <a:buSzPts val="2400"/>
              <a:buFont typeface="Arial"/>
              <a:buChar char="•"/>
            </a:pPr>
            <a:r>
              <a:rPr lang="en-US" sz="2400" dirty="0"/>
              <a:t>The Nebraska Board of Radiography recognizes a “Licensed Practitioner” as a person licensed to practice medicine, dentistry, podiatry, chiropractic, osteopathic medicine and surgery, or as an osteopathic physician. </a:t>
            </a:r>
            <a:endParaRPr dirty="0"/>
          </a:p>
          <a:p>
            <a:pPr marL="342900" lvl="0" indent="-131064" algn="l" rtl="0">
              <a:lnSpc>
                <a:spcPct val="90000"/>
              </a:lnSpc>
              <a:spcBef>
                <a:spcPts val="1000"/>
              </a:spcBef>
              <a:spcAft>
                <a:spcPts val="0"/>
              </a:spcAft>
              <a:buClr>
                <a:schemeClr val="lt1"/>
              </a:buClr>
              <a:buSzPts val="2400"/>
              <a:buFont typeface="Arial"/>
              <a:buNone/>
            </a:pPr>
            <a:endParaRPr sz="2400" dirty="0"/>
          </a:p>
          <a:p>
            <a:pPr marL="342900" lvl="0" indent="-283464" algn="l" rtl="0">
              <a:lnSpc>
                <a:spcPct val="90000"/>
              </a:lnSpc>
              <a:spcBef>
                <a:spcPts val="1000"/>
              </a:spcBef>
              <a:spcAft>
                <a:spcPts val="0"/>
              </a:spcAft>
              <a:buClr>
                <a:schemeClr val="lt1"/>
              </a:buClr>
              <a:buSzPts val="2400"/>
              <a:buFont typeface="Arial"/>
              <a:buChar char="•"/>
            </a:pPr>
            <a:r>
              <a:rPr lang="en-US" sz="2400" dirty="0"/>
              <a:t>A “licensed practitioner” may perform and supervise fluoroscopy without any further training requirements set forth by the state. </a:t>
            </a:r>
            <a:endParaRPr dirty="0"/>
          </a:p>
          <a:p>
            <a:pPr marL="342900" lvl="0" indent="-156464" algn="l" rtl="0">
              <a:lnSpc>
                <a:spcPct val="90000"/>
              </a:lnSpc>
              <a:spcBef>
                <a:spcPts val="1000"/>
              </a:spcBef>
              <a:spcAft>
                <a:spcPts val="0"/>
              </a:spcAft>
              <a:buClr>
                <a:schemeClr val="lt1"/>
              </a:buClr>
              <a:buSzPts val="2000"/>
              <a:buFont typeface="Arial"/>
              <a:buNone/>
            </a:pPr>
            <a:endParaRPr dirty="0"/>
          </a:p>
          <a:p>
            <a:pPr marL="342900" lvl="0" indent="-156464" algn="l" rtl="0">
              <a:lnSpc>
                <a:spcPct val="90000"/>
              </a:lnSpc>
              <a:spcBef>
                <a:spcPts val="1000"/>
              </a:spcBef>
              <a:spcAft>
                <a:spcPts val="0"/>
              </a:spcAft>
              <a:buClr>
                <a:schemeClr val="lt1"/>
              </a:buClr>
              <a:buSzPts val="2000"/>
              <a:buFont typeface="Arial"/>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915762" y="-654583"/>
            <a:ext cx="10007042" cy="1653371"/>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dirty="0"/>
              <a:t>Supervision</a:t>
            </a:r>
            <a:endParaRPr dirty="0"/>
          </a:p>
        </p:txBody>
      </p:sp>
      <p:sp>
        <p:nvSpPr>
          <p:cNvPr id="185" name="Google Shape;185;p5"/>
          <p:cNvSpPr txBox="1">
            <a:spLocks noGrp="1"/>
          </p:cNvSpPr>
          <p:nvPr>
            <p:ph type="body" idx="1"/>
          </p:nvPr>
        </p:nvSpPr>
        <p:spPr>
          <a:xfrm>
            <a:off x="542818" y="1191801"/>
            <a:ext cx="11106364" cy="4736387"/>
          </a:xfrm>
          <a:prstGeom prst="rect">
            <a:avLst/>
          </a:prstGeom>
          <a:noFill/>
          <a:ln>
            <a:noFill/>
          </a:ln>
        </p:spPr>
        <p:txBody>
          <a:bodyPr spcFirstLastPara="1" wrap="square" lIns="91425" tIns="45700" rIns="91425" bIns="45700" anchor="t" anchorCtr="0">
            <a:normAutofit lnSpcReduction="10000"/>
          </a:bodyPr>
          <a:lstStyle/>
          <a:p>
            <a:pPr marL="283464" lvl="1" indent="-283464" algn="l" rtl="0">
              <a:lnSpc>
                <a:spcPct val="90000"/>
              </a:lnSpc>
              <a:spcBef>
                <a:spcPts val="0"/>
              </a:spcBef>
              <a:spcAft>
                <a:spcPts val="0"/>
              </a:spcAft>
              <a:buClr>
                <a:schemeClr val="dk1"/>
              </a:buClr>
              <a:buSzPts val="2000"/>
              <a:buChar char="•"/>
            </a:pPr>
            <a:r>
              <a:rPr lang="en-US" dirty="0"/>
              <a:t>Medical radiographer</a:t>
            </a:r>
            <a:endParaRPr dirty="0"/>
          </a:p>
          <a:p>
            <a:pPr marL="566928" lvl="2" indent="-283464" algn="l" rtl="0">
              <a:lnSpc>
                <a:spcPct val="90000"/>
              </a:lnSpc>
              <a:spcBef>
                <a:spcPts val="1000"/>
              </a:spcBef>
              <a:spcAft>
                <a:spcPts val="0"/>
              </a:spcAft>
              <a:buClr>
                <a:schemeClr val="dk1"/>
              </a:buClr>
              <a:buSzPts val="2000"/>
              <a:buChar char="•"/>
            </a:pPr>
            <a:r>
              <a:rPr lang="en-US" dirty="0"/>
              <a:t>Can perform diagnostic studies based upon order from a healthcare provider.</a:t>
            </a:r>
            <a:endParaRPr dirty="0"/>
          </a:p>
          <a:p>
            <a:pPr marL="566928" lvl="3" indent="0" algn="l" rtl="0">
              <a:lnSpc>
                <a:spcPct val="90000"/>
              </a:lnSpc>
              <a:spcBef>
                <a:spcPts val="1000"/>
              </a:spcBef>
              <a:spcAft>
                <a:spcPts val="0"/>
              </a:spcAft>
              <a:buClr>
                <a:schemeClr val="dk1"/>
              </a:buClr>
              <a:buSzPts val="2000"/>
              <a:buNone/>
            </a:pPr>
            <a:r>
              <a:rPr lang="en-US" dirty="0"/>
              <a:t>(e.g. x-ray, CT, nuclear medicine studies, ultrasound)</a:t>
            </a:r>
            <a:endParaRPr dirty="0"/>
          </a:p>
          <a:p>
            <a:pPr marL="566928" lvl="2" indent="-283464" algn="l" rtl="0">
              <a:lnSpc>
                <a:spcPct val="90000"/>
              </a:lnSpc>
              <a:spcBef>
                <a:spcPts val="1000"/>
              </a:spcBef>
              <a:spcAft>
                <a:spcPts val="0"/>
              </a:spcAft>
              <a:buClr>
                <a:schemeClr val="dk1"/>
              </a:buClr>
              <a:buSzPts val="2000"/>
              <a:buChar char="•"/>
            </a:pPr>
            <a:r>
              <a:rPr lang="en-US" dirty="0"/>
              <a:t>Cannot perform fluoroscopy without licensed practitioner present. </a:t>
            </a:r>
            <a:endParaRPr dirty="0"/>
          </a:p>
          <a:p>
            <a:pPr marL="566928" lvl="2" indent="-156464" algn="l" rtl="0">
              <a:lnSpc>
                <a:spcPct val="90000"/>
              </a:lnSpc>
              <a:spcBef>
                <a:spcPts val="1000"/>
              </a:spcBef>
              <a:spcAft>
                <a:spcPts val="0"/>
              </a:spcAft>
              <a:buClr>
                <a:schemeClr val="dk1"/>
              </a:buClr>
              <a:buSzPts val="2000"/>
              <a:buNone/>
            </a:pPr>
            <a:endParaRPr dirty="0"/>
          </a:p>
          <a:p>
            <a:pPr marL="283464" lvl="1" indent="-283464" algn="l" rtl="0">
              <a:lnSpc>
                <a:spcPct val="90000"/>
              </a:lnSpc>
              <a:spcBef>
                <a:spcPts val="1000"/>
              </a:spcBef>
              <a:spcAft>
                <a:spcPts val="0"/>
              </a:spcAft>
              <a:buClr>
                <a:schemeClr val="dk1"/>
              </a:buClr>
              <a:buSzPts val="2000"/>
              <a:buChar char="•"/>
            </a:pPr>
            <a:r>
              <a:rPr lang="en-US" dirty="0"/>
              <a:t>Licensed practitioner </a:t>
            </a:r>
            <a:endParaRPr dirty="0"/>
          </a:p>
          <a:p>
            <a:pPr marL="566928" lvl="2" indent="-283464" algn="l" rtl="0">
              <a:lnSpc>
                <a:spcPct val="90000"/>
              </a:lnSpc>
              <a:spcBef>
                <a:spcPts val="1000"/>
              </a:spcBef>
              <a:spcAft>
                <a:spcPts val="0"/>
              </a:spcAft>
              <a:buClr>
                <a:schemeClr val="dk1"/>
              </a:buClr>
              <a:buSzPts val="2000"/>
              <a:buChar char="•"/>
            </a:pPr>
            <a:r>
              <a:rPr lang="en-US" dirty="0"/>
              <a:t>May perform fluoroscopy independently or in conjunction with/directing/supervising a medical radiographer.</a:t>
            </a:r>
            <a:endParaRPr dirty="0"/>
          </a:p>
          <a:p>
            <a:pPr marL="566928" lvl="2" indent="-283464" algn="l" rtl="0">
              <a:lnSpc>
                <a:spcPct val="90000"/>
              </a:lnSpc>
              <a:spcBef>
                <a:spcPts val="1000"/>
              </a:spcBef>
              <a:spcAft>
                <a:spcPts val="0"/>
              </a:spcAft>
              <a:buClr>
                <a:schemeClr val="dk1"/>
              </a:buClr>
              <a:buSzPts val="2000"/>
              <a:buChar char="•"/>
            </a:pPr>
            <a:r>
              <a:rPr lang="en-US" dirty="0"/>
              <a:t>Medical radiographer typically will operate the larger C-arm, not the mini C-arm or in specialty settings. </a:t>
            </a:r>
            <a:endParaRPr dirty="0"/>
          </a:p>
          <a:p>
            <a:pPr marL="566928" lvl="2" indent="-283464" algn="l" rtl="0">
              <a:lnSpc>
                <a:spcPct val="90000"/>
              </a:lnSpc>
              <a:spcBef>
                <a:spcPts val="1000"/>
              </a:spcBef>
              <a:spcAft>
                <a:spcPts val="0"/>
              </a:spcAft>
              <a:buClr>
                <a:schemeClr val="dk1"/>
              </a:buClr>
              <a:buSzPts val="2000"/>
              <a:buChar char="•"/>
            </a:pPr>
            <a:r>
              <a:rPr lang="en-US" dirty="0"/>
              <a:t>CRNAs are required to have medical radiographer operating the fluoroscopy machine with their supervision. </a:t>
            </a:r>
            <a:endParaRPr dirty="0"/>
          </a:p>
          <a:p>
            <a:pPr marL="566928" lvl="2" indent="-283464" algn="l" rtl="0">
              <a:lnSpc>
                <a:spcPct val="90000"/>
              </a:lnSpc>
              <a:spcBef>
                <a:spcPts val="1000"/>
              </a:spcBef>
              <a:spcAft>
                <a:spcPts val="0"/>
              </a:spcAft>
              <a:buClr>
                <a:schemeClr val="dk1"/>
              </a:buClr>
              <a:buSzPts val="2000"/>
              <a:buChar char="•"/>
            </a:pPr>
            <a:r>
              <a:rPr lang="en-US" dirty="0"/>
              <a:t>CRNAs were not added as “licensed practitioner” due to conflicting recommendations/discussions.</a:t>
            </a:r>
            <a:endParaRPr dirty="0"/>
          </a:p>
          <a:p>
            <a:pPr marL="0" lvl="1" indent="0" algn="l" rtl="0">
              <a:lnSpc>
                <a:spcPct val="90000"/>
              </a:lnSpc>
              <a:spcBef>
                <a:spcPts val="1000"/>
              </a:spcBef>
              <a:spcAft>
                <a:spcPts val="0"/>
              </a:spcAft>
              <a:buClr>
                <a:schemeClr val="dk1"/>
              </a:buClr>
              <a:buSzPts val="20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610136" y="251056"/>
            <a:ext cx="9171128" cy="624670"/>
          </a:xfrm>
          <a:prstGeom prst="rect">
            <a:avLst/>
          </a:prstGeom>
          <a:noFill/>
          <a:ln>
            <a:noFill/>
          </a:ln>
        </p:spPr>
        <p:txBody>
          <a:bodyPr spcFirstLastPara="1" wrap="square" lIns="91425" tIns="45700" rIns="91425" bIns="45700" anchor="b" anchorCtr="0">
            <a:noAutofit/>
          </a:bodyPr>
          <a:lstStyle/>
          <a:p>
            <a:pPr marL="0" lvl="0" indent="0" algn="l" rtl="0">
              <a:lnSpc>
                <a:spcPct val="80000"/>
              </a:lnSpc>
              <a:spcBef>
                <a:spcPts val="0"/>
              </a:spcBef>
              <a:spcAft>
                <a:spcPts val="0"/>
              </a:spcAft>
              <a:buClr>
                <a:schemeClr val="dk1"/>
              </a:buClr>
              <a:buSzPts val="4200"/>
              <a:buFont typeface="Arial"/>
              <a:buNone/>
            </a:pPr>
            <a:r>
              <a:rPr lang="en-US" dirty="0"/>
              <a:t>CRNA 407</a:t>
            </a:r>
            <a:endParaRPr dirty="0"/>
          </a:p>
        </p:txBody>
      </p:sp>
      <p:pic>
        <p:nvPicPr>
          <p:cNvPr id="192" name="Google Shape;192;p6" descr="A document with text on it&#10;&#10;AI-generated content may be incorrect."/>
          <p:cNvPicPr preferRelativeResize="0"/>
          <p:nvPr/>
        </p:nvPicPr>
        <p:blipFill rotWithShape="1">
          <a:blip r:embed="rId3">
            <a:alphaModFix/>
          </a:blip>
          <a:srcRect/>
          <a:stretch/>
        </p:blipFill>
        <p:spPr>
          <a:xfrm>
            <a:off x="2020318" y="875726"/>
            <a:ext cx="7962470" cy="59822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1158864" y="102021"/>
            <a:ext cx="9779183" cy="1744415"/>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dirty="0"/>
              <a:t>Need for the Proposal: Patient access</a:t>
            </a:r>
            <a:endParaRPr dirty="0"/>
          </a:p>
        </p:txBody>
      </p:sp>
      <p:grpSp>
        <p:nvGrpSpPr>
          <p:cNvPr id="199" name="Google Shape;199;p7"/>
          <p:cNvGrpSpPr/>
          <p:nvPr/>
        </p:nvGrpSpPr>
        <p:grpSpPr>
          <a:xfrm>
            <a:off x="1158865" y="2038619"/>
            <a:ext cx="9779182" cy="3324510"/>
            <a:chOff x="0" y="21152"/>
            <a:chExt cx="9779182" cy="3324510"/>
          </a:xfrm>
        </p:grpSpPr>
        <p:sp>
          <p:nvSpPr>
            <p:cNvPr id="200" name="Google Shape;200;p7"/>
            <p:cNvSpPr/>
            <p:nvPr/>
          </p:nvSpPr>
          <p:spPr>
            <a:xfrm>
              <a:off x="0" y="21152"/>
              <a:ext cx="9779182" cy="5036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txBox="1"/>
            <p:nvPr/>
          </p:nvSpPr>
          <p:spPr>
            <a:xfrm>
              <a:off x="24588" y="45740"/>
              <a:ext cx="973000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Shortages of specialty services especially in rural communities</a:t>
              </a:r>
              <a:endParaRPr dirty="0"/>
            </a:p>
          </p:txBody>
        </p:sp>
        <p:sp>
          <p:nvSpPr>
            <p:cNvPr id="202" name="Google Shape;202;p7"/>
            <p:cNvSpPr/>
            <p:nvPr/>
          </p:nvSpPr>
          <p:spPr>
            <a:xfrm>
              <a:off x="0" y="585317"/>
              <a:ext cx="9779182" cy="5036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txBox="1"/>
            <p:nvPr/>
          </p:nvSpPr>
          <p:spPr>
            <a:xfrm>
              <a:off x="24588" y="609905"/>
              <a:ext cx="973000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Limits patient access to care</a:t>
              </a:r>
              <a:endParaRPr dirty="0"/>
            </a:p>
          </p:txBody>
        </p:sp>
        <p:sp>
          <p:nvSpPr>
            <p:cNvPr id="204" name="Google Shape;204;p7"/>
            <p:cNvSpPr/>
            <p:nvPr/>
          </p:nvSpPr>
          <p:spPr>
            <a:xfrm>
              <a:off x="0" y="1149482"/>
              <a:ext cx="9779182" cy="5036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txBox="1"/>
            <p:nvPr/>
          </p:nvSpPr>
          <p:spPr>
            <a:xfrm>
              <a:off x="24588" y="1174070"/>
              <a:ext cx="973000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Lack of ability to recruit trained specialists to Nebraska</a:t>
              </a:r>
              <a:endParaRPr dirty="0"/>
            </a:p>
          </p:txBody>
        </p:sp>
        <p:sp>
          <p:nvSpPr>
            <p:cNvPr id="206" name="Google Shape;206;p7"/>
            <p:cNvSpPr/>
            <p:nvPr/>
          </p:nvSpPr>
          <p:spPr>
            <a:xfrm>
              <a:off x="0" y="1713647"/>
              <a:ext cx="9779182" cy="5036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txBox="1"/>
            <p:nvPr/>
          </p:nvSpPr>
          <p:spPr>
            <a:xfrm>
              <a:off x="24588" y="1738235"/>
              <a:ext cx="973000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Unnecessary work arounds</a:t>
              </a:r>
              <a:endParaRPr dirty="0"/>
            </a:p>
          </p:txBody>
        </p:sp>
        <p:sp>
          <p:nvSpPr>
            <p:cNvPr id="208" name="Google Shape;208;p7"/>
            <p:cNvSpPr/>
            <p:nvPr/>
          </p:nvSpPr>
          <p:spPr>
            <a:xfrm>
              <a:off x="0" y="2277812"/>
              <a:ext cx="9779182" cy="5036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txBox="1"/>
            <p:nvPr/>
          </p:nvSpPr>
          <p:spPr>
            <a:xfrm>
              <a:off x="24588" y="2302400"/>
              <a:ext cx="973000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Prolonged procedures, repeat sedation/x-rays</a:t>
              </a:r>
              <a:endParaRPr dirty="0"/>
            </a:p>
          </p:txBody>
        </p:sp>
        <p:sp>
          <p:nvSpPr>
            <p:cNvPr id="210" name="Google Shape;210;p7"/>
            <p:cNvSpPr/>
            <p:nvPr/>
          </p:nvSpPr>
          <p:spPr>
            <a:xfrm>
              <a:off x="0" y="2841977"/>
              <a:ext cx="9779182" cy="50368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7"/>
            <p:cNvSpPr txBox="1"/>
            <p:nvPr/>
          </p:nvSpPr>
          <p:spPr>
            <a:xfrm>
              <a:off x="24588" y="2866565"/>
              <a:ext cx="9730006" cy="45450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Arial"/>
                <a:buNone/>
              </a:pPr>
              <a:r>
                <a:rPr lang="en-US" sz="2100" b="0" i="0" u="none" strike="noStrike" cap="none" dirty="0">
                  <a:solidFill>
                    <a:schemeClr val="lt1"/>
                  </a:solidFill>
                  <a:latin typeface="Arial"/>
                  <a:ea typeface="Arial"/>
                  <a:cs typeface="Arial"/>
                  <a:sym typeface="Arial"/>
                </a:rPr>
                <a:t>Patient’s must travel for specialized procedures</a:t>
              </a:r>
              <a:endParaRPr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1167492" y="45085"/>
            <a:ext cx="9779183" cy="1600835"/>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dirty="0"/>
              <a:t>Critical Access ER</a:t>
            </a:r>
            <a:endParaRPr dirty="0"/>
          </a:p>
        </p:txBody>
      </p:sp>
      <p:grpSp>
        <p:nvGrpSpPr>
          <p:cNvPr id="225" name="Google Shape;225;p9"/>
          <p:cNvGrpSpPr/>
          <p:nvPr/>
        </p:nvGrpSpPr>
        <p:grpSpPr>
          <a:xfrm>
            <a:off x="1166087" y="3211215"/>
            <a:ext cx="9780587" cy="2319931"/>
            <a:chOff x="0" y="558502"/>
            <a:chExt cx="9780587" cy="2319931"/>
          </a:xfrm>
        </p:grpSpPr>
        <p:sp>
          <p:nvSpPr>
            <p:cNvPr id="226" name="Google Shape;226;p9"/>
            <p:cNvSpPr/>
            <p:nvPr/>
          </p:nvSpPr>
          <p:spPr>
            <a:xfrm>
              <a:off x="0" y="558502"/>
              <a:ext cx="9780587" cy="1031080"/>
            </a:xfrm>
            <a:prstGeom prst="roundRect">
              <a:avLst>
                <a:gd name="adj" fmla="val 10000"/>
              </a:avLst>
            </a:prstGeom>
            <a:solidFill>
              <a:srgbClr val="F1F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311901" y="790495"/>
              <a:ext cx="567094" cy="56709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190898" y="558502"/>
              <a:ext cx="8589688" cy="1031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txBox="1"/>
            <p:nvPr/>
          </p:nvSpPr>
          <p:spPr>
            <a:xfrm>
              <a:off x="1190898" y="558502"/>
              <a:ext cx="8589688" cy="1031080"/>
            </a:xfrm>
            <a:prstGeom prst="rect">
              <a:avLst/>
            </a:prstGeom>
            <a:noFill/>
            <a:ln>
              <a:noFill/>
            </a:ln>
          </p:spPr>
          <p:txBody>
            <a:bodyPr spcFirstLastPara="1" wrap="square" lIns="109100" tIns="109100" rIns="109100" bIns="109100"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b="0" i="0" u="none" strike="noStrike" cap="none" dirty="0">
                  <a:solidFill>
                    <a:schemeClr val="dk1"/>
                  </a:solidFill>
                  <a:latin typeface="Arial"/>
                  <a:ea typeface="Arial"/>
                  <a:cs typeface="Arial"/>
                  <a:sym typeface="Arial"/>
                </a:rPr>
                <a:t>There are multiple sites where a nurse practitioner is the sole provider in the emergency department.</a:t>
              </a:r>
              <a:endParaRPr dirty="0"/>
            </a:p>
          </p:txBody>
        </p:sp>
        <p:sp>
          <p:nvSpPr>
            <p:cNvPr id="230" name="Google Shape;230;p9"/>
            <p:cNvSpPr/>
            <p:nvPr/>
          </p:nvSpPr>
          <p:spPr>
            <a:xfrm>
              <a:off x="0" y="1847353"/>
              <a:ext cx="9780587" cy="1031080"/>
            </a:xfrm>
            <a:prstGeom prst="roundRect">
              <a:avLst>
                <a:gd name="adj" fmla="val 10000"/>
              </a:avLst>
            </a:prstGeom>
            <a:solidFill>
              <a:srgbClr val="F1F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311901" y="2079346"/>
              <a:ext cx="567094" cy="56709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1190898" y="1847353"/>
              <a:ext cx="8589688" cy="10310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txBox="1"/>
            <p:nvPr/>
          </p:nvSpPr>
          <p:spPr>
            <a:xfrm>
              <a:off x="1190898" y="1847353"/>
              <a:ext cx="8589688" cy="1031080"/>
            </a:xfrm>
            <a:prstGeom prst="rect">
              <a:avLst/>
            </a:prstGeom>
            <a:noFill/>
            <a:ln>
              <a:noFill/>
            </a:ln>
          </p:spPr>
          <p:txBody>
            <a:bodyPr spcFirstLastPara="1" wrap="square" lIns="109100" tIns="109100" rIns="109100" bIns="109100" anchor="ctr" anchorCtr="0">
              <a:noAutofit/>
            </a:bodyPr>
            <a:lstStyle/>
            <a:p>
              <a:pPr marL="0" marR="0" lvl="0" indent="0" algn="l" rtl="0">
                <a:lnSpc>
                  <a:spcPct val="90000"/>
                </a:lnSpc>
                <a:spcBef>
                  <a:spcPts val="0"/>
                </a:spcBef>
                <a:spcAft>
                  <a:spcPts val="0"/>
                </a:spcAft>
                <a:buClr>
                  <a:schemeClr val="dk1"/>
                </a:buClr>
                <a:buSzPts val="2500"/>
                <a:buFont typeface="Arial"/>
                <a:buNone/>
              </a:pPr>
              <a:r>
                <a:rPr lang="en-US" sz="2500" b="0" i="0" u="none" strike="noStrike" cap="none" dirty="0">
                  <a:solidFill>
                    <a:schemeClr val="dk1"/>
                  </a:solidFill>
                  <a:latin typeface="Arial"/>
                  <a:ea typeface="Arial"/>
                  <a:cs typeface="Arial"/>
                  <a:sym typeface="Arial"/>
                </a:rPr>
                <a:t>NPs are hired in the same role as physician assistants but cannot use fluoroscopy when indicated. </a:t>
              </a:r>
              <a:endParaRPr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1167492" y="136526"/>
            <a:ext cx="9779183" cy="1570038"/>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Clr>
                <a:schemeClr val="dk1"/>
              </a:buClr>
              <a:buSzPts val="4200"/>
              <a:buFont typeface="Arial"/>
              <a:buNone/>
            </a:pPr>
            <a:r>
              <a:rPr lang="en-US" dirty="0"/>
              <a:t>Critical Access ER</a:t>
            </a:r>
            <a:endParaRPr dirty="0"/>
          </a:p>
        </p:txBody>
      </p:sp>
      <p:pic>
        <p:nvPicPr>
          <p:cNvPr id="4" name="Picture 3">
            <a:extLst>
              <a:ext uri="{FF2B5EF4-FFF2-40B4-BE49-F238E27FC236}">
                <a16:creationId xmlns:a16="http://schemas.microsoft.com/office/drawing/2014/main" id="{8C935D68-C32E-6DA7-60C0-3558F97B8C19}"/>
              </a:ext>
            </a:extLst>
          </p:cNvPr>
          <p:cNvPicPr>
            <a:picLocks noChangeAspect="1"/>
          </p:cNvPicPr>
          <p:nvPr/>
        </p:nvPicPr>
        <p:blipFill>
          <a:blip r:embed="rId3"/>
          <a:srcRect l="3755" t="5051" r="3792" b="4812"/>
          <a:stretch/>
        </p:blipFill>
        <p:spPr>
          <a:xfrm>
            <a:off x="757376" y="137794"/>
            <a:ext cx="10015231" cy="6583680"/>
          </a:xfrm>
          <a:prstGeom prst="rect">
            <a:avLst/>
          </a:prstGeom>
        </p:spPr>
      </p:pic>
    </p:spTree>
  </p:cSld>
  <p:clrMapOvr>
    <a:masterClrMapping/>
  </p:clrMapOvr>
</p:sld>
</file>

<file path=ppt/theme/theme1.xml><?xml version="1.0" encoding="utf-8"?>
<a:theme xmlns:a="http://schemas.openxmlformats.org/drawingml/2006/main" name="Custom">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Credentialing Review</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682CF3533A867C42BB9B5E82E8CD94D0" ma:contentTypeVersion="5" ma:contentTypeDescription="" ma:contentTypeScope="" ma:versionID="1473f770b1f5a09a4a3fbaf700f99165">
  <xsd:schema xmlns:xsd="http://www.w3.org/2001/XMLSchema" xmlns:xs="http://www.w3.org/2001/XMLSchema" xmlns:p="http://schemas.microsoft.com/office/2006/metadata/properties" xmlns:ns2="32249c65-da49-47e9-984a-f0159a6f027c" targetNamespace="http://schemas.microsoft.com/office/2006/metadata/properties" ma:root="true" ma:fieldsID="7afb6fc0d2f2e0833e29ad9e2cacaa11"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enumeration value="92"/>
                    <xsd:enumeration value="93"/>
                    <xsd:enumeration value="94"/>
                  </xsd:restriction>
                </xsd:simpleType>
              </xsd:element>
            </xsd:sequence>
          </xsd:extension>
        </xsd:complexContent>
      </xsd:complex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72ADB-993E-486B-A46F-AA5DC12DF2C7}">
  <ds:schemaRefs>
    <ds:schemaRef ds:uri="http://schemas.microsoft.com/sharepoint/v3/contenttype/forms"/>
  </ds:schemaRefs>
</ds:datastoreItem>
</file>

<file path=customXml/itemProps2.xml><?xml version="1.0" encoding="utf-8"?>
<ds:datastoreItem xmlns:ds="http://schemas.openxmlformats.org/officeDocument/2006/customXml" ds:itemID="{A7156BCE-EFC2-4032-AE7F-30B79D77A8ED}">
  <ds:schemaRefs>
    <ds:schemaRef ds:uri="http://schemas.microsoft.com/office/2006/metadata/properties"/>
    <ds:schemaRef ds:uri="http://schemas.microsoft.com/office/infopath/2007/PartnerControls"/>
    <ds:schemaRef ds:uri="58f06972-6ee5-4572-83e6-71e55aa37343"/>
    <ds:schemaRef ds:uri="775e5ceb-6eb6-4d8a-b347-d7569344cbe7"/>
  </ds:schemaRefs>
</ds:datastoreItem>
</file>

<file path=customXml/itemProps3.xml><?xml version="1.0" encoding="utf-8"?>
<ds:datastoreItem xmlns:ds="http://schemas.openxmlformats.org/officeDocument/2006/customXml" ds:itemID="{AFF67E2B-5E8D-4FD8-B4CB-29DACF16E0A3}"/>
</file>

<file path=docProps/app.xml><?xml version="1.0" encoding="utf-8"?>
<Properties xmlns="http://schemas.openxmlformats.org/officeDocument/2006/extended-properties" xmlns:vt="http://schemas.openxmlformats.org/officeDocument/2006/docPropsVTypes">
  <TotalTime>725</TotalTime>
  <Words>1408</Words>
  <Application>Microsoft Office PowerPoint</Application>
  <PresentationFormat>Widescreen</PresentationFormat>
  <Paragraphs>119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system-ui</vt:lpstr>
      <vt:lpstr>Custom</vt:lpstr>
      <vt:lpstr>NNP Technical Review Committee #2   Karen Wenner, APRN, DNP  Ann Young, APRN  Jillian Negri, APRN, DNP  Cora Schrader </vt:lpstr>
      <vt:lpstr>Agenda 4/11/25</vt:lpstr>
      <vt:lpstr>Goals of the 407 Review</vt:lpstr>
      <vt:lpstr>Current Restriction</vt:lpstr>
      <vt:lpstr>Supervision</vt:lpstr>
      <vt:lpstr>CRNA 407</vt:lpstr>
      <vt:lpstr>Need for the Proposal: Patient access</vt:lpstr>
      <vt:lpstr>Critical Access ER</vt:lpstr>
      <vt:lpstr>Critical Access ER</vt:lpstr>
      <vt:lpstr>Access to Specialty Care</vt:lpstr>
      <vt:lpstr>Risk Mitigation</vt:lpstr>
      <vt:lpstr>Risk Mitigation</vt:lpstr>
      <vt:lpstr>Risk Mitigation</vt:lpstr>
      <vt:lpstr>Risk Mitigation</vt:lpstr>
      <vt:lpstr>Risk Mitigation</vt:lpstr>
      <vt:lpstr>PowerPoint Presentation</vt:lpstr>
      <vt:lpstr>Proposed Change</vt:lpstr>
      <vt:lpstr>PowerPoint Presentation</vt:lpstr>
      <vt:lpstr>PowerPoint Presentation</vt:lpstr>
      <vt:lpstr>Proposed Education &amp; Training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Wenner</dc:creator>
  <cp:lastModifiedBy>Beth Sorensen</cp:lastModifiedBy>
  <cp:revision>3</cp:revision>
  <dcterms:created xsi:type="dcterms:W3CDTF">2025-03-16T15:32:16Z</dcterms:created>
  <dcterms:modified xsi:type="dcterms:W3CDTF">2025-04-14T19:21:22Z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0x010100BAD75EA75CD83B45A34259F0B184D02700682CF3533A867C42BB9B5E82E8CD94D0</vt:lpwstr>
  </property>
  <property fmtid="{D5CDD505-2E9C-101B-9397-08002B2CF9AE}" pid="3" name="Order">
    <vt:r8>88900</vt:r8>
  </property>
  <property fmtid="{D5CDD505-2E9C-101B-9397-08002B2CF9AE}" pid="4" name="Topic">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