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gif" ContentType="image/gif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52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2.xml" ContentType="application/vnd.openxmlformats-officedocument.presentationml.notesSlide+xml"/>
  <Override PartName="/ppt/theme/theme3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6" r:id="rId1"/>
    <p:sldMasterId id="2147483707" r:id="rId2"/>
  </p:sldMasterIdLst>
  <p:notesMasterIdLst>
    <p:notesMasterId r:id="rId41"/>
  </p:notesMasterIdLst>
  <p:sldIdLst>
    <p:sldId id="256" r:id="rId3"/>
    <p:sldId id="257" r:id="rId4"/>
    <p:sldId id="298" r:id="rId5"/>
    <p:sldId id="259" r:id="rId6"/>
    <p:sldId id="299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300" r:id="rId23"/>
    <p:sldId id="301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9" r:id="rId33"/>
    <p:sldId id="290" r:id="rId34"/>
    <p:sldId id="291" r:id="rId35"/>
    <p:sldId id="292" r:id="rId36"/>
    <p:sldId id="293" r:id="rId37"/>
    <p:sldId id="295" r:id="rId38"/>
    <p:sldId id="296" r:id="rId39"/>
    <p:sldId id="297" r:id="rId40"/>
  </p:sldIdLst>
  <p:sldSz cx="9144000" cy="5143500" type="screen16x9"/>
  <p:notesSz cx="6858000" cy="9144000"/>
  <p:embeddedFontLst>
    <p:embeddedFont>
      <p:font typeface="Black Han Sans" panose="020B0604020202020204" charset="-127"/>
      <p:regular r:id="rId42"/>
    </p:embeddedFont>
    <p:embeddedFont>
      <p:font typeface="Barlow Condensed" panose="00000506000000000000" pitchFamily="2" charset="0"/>
      <p:regular r:id="rId43"/>
      <p:bold r:id="rId44"/>
      <p:italic r:id="rId45"/>
      <p:boldItalic r:id="rId46"/>
    </p:embeddedFont>
    <p:embeddedFont>
      <p:font typeface="Bebas Neue" panose="020B0606020202050201" pitchFamily="34" charset="0"/>
      <p:regular r:id="rId47"/>
    </p:embeddedFont>
    <p:embeddedFont>
      <p:font typeface="Century Gothic" panose="020B0502020202020204" pitchFamily="34" charset="0"/>
      <p:regular r:id="rId48"/>
      <p:bold r:id="rId49"/>
      <p:italic r:id="rId50"/>
      <p:boldItalic r:id="rId51"/>
    </p:embeddedFont>
    <p:embeddedFont>
      <p:font typeface="Covered By Your Grace" panose="020B0604020202020204" charset="0"/>
      <p:regular r:id="rId52"/>
    </p:embeddedFont>
    <p:embeddedFont>
      <p:font typeface="Libre Franklin" pitchFamily="2" charset="0"/>
      <p:regular r:id="rId53"/>
    </p:embeddedFont>
    <p:embeddedFont>
      <p:font typeface="Proxima Nova" panose="020B0604020202020204" charset="0"/>
      <p:regular r:id="rId54"/>
      <p:bold r:id="rId55"/>
      <p:italic r:id="rId56"/>
      <p:boldItalic r:id="rId57"/>
    </p:embeddedFont>
    <p:embeddedFont>
      <p:font typeface="Proxima Nova Extrabold" panose="020B0604020202020204" charset="0"/>
      <p:bold r:id="rId58"/>
    </p:embeddedFont>
    <p:embeddedFont>
      <p:font typeface="Proxima Nova Semibold" panose="020B0604020202020204" charset="0"/>
      <p:regular r:id="rId59"/>
      <p:bold r:id="rId60"/>
      <p:boldItalic r:id="rId61"/>
    </p:embeddedFont>
    <p:embeddedFont>
      <p:font typeface="Roboto Condensed Light" panose="02000000000000000000" pitchFamily="2" charset="0"/>
      <p:regular r:id="rId62"/>
      <p:italic r:id="rId6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CE5C31-EA1B-47AA-B7CB-225673A76E5A}">
  <a:tblStyle styleId="{59CE5C31-EA1B-47AA-B7CB-225673A76E5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5" d="100"/>
          <a:sy n="155" d="100"/>
        </p:scale>
        <p:origin x="354" y="3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63" Type="http://schemas.openxmlformats.org/officeDocument/2006/relationships/font" Target="fonts/font22.fntdata"/><Relationship Id="rId68" Type="http://schemas.openxmlformats.org/officeDocument/2006/relationships/customXml" Target="../customXml/item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font" Target="fonts/font17.fntdata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font" Target="fonts/font20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64" Type="http://schemas.openxmlformats.org/officeDocument/2006/relationships/presProps" Target="presProps.xml"/><Relationship Id="rId69" Type="http://schemas.openxmlformats.org/officeDocument/2006/relationships/customXml" Target="../customXml/item2.xml"/><Relationship Id="rId8" Type="http://schemas.openxmlformats.org/officeDocument/2006/relationships/slide" Target="slides/slide6.xml"/><Relationship Id="rId51" Type="http://schemas.openxmlformats.org/officeDocument/2006/relationships/font" Target="fonts/font10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5.fntdata"/><Relationship Id="rId59" Type="http://schemas.openxmlformats.org/officeDocument/2006/relationships/font" Target="fonts/font18.fntdata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62" Type="http://schemas.openxmlformats.org/officeDocument/2006/relationships/font" Target="fonts/font21.fntdata"/><Relationship Id="rId7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8.fntdata"/><Relationship Id="rId57" Type="http://schemas.openxmlformats.org/officeDocument/2006/relationships/font" Target="fonts/font16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font" Target="fonts/font19.fntdata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font" Target="fonts/font9.fntdata"/><Relationship Id="rId55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74" y="685800"/>
            <a:ext cx="609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37201d196c5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4" name="Google Shape;734;g37201d196c5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Link to post-meeting survey.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9" name="Google Shape;82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Everyone was asked to fill out a pre-meeting survey.  We had just 9 people respond and here were some of the results: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n"/>
              <a:t>Briefly the current top support for access to screening include: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6" name="Google Shape;83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n"/>
              <a:t>SLIDE 11-15:Melissa Leypoldt, Program Director for Women’s and Men’s Health will discuss the data on the next few slides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9" name="Google Shape;85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DHHS Staff - Melissa L.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5" name="Google Shape;86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DHHS Staff - Melissa L.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1" name="Google Shape;87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SLIDE 16:  If you move to Slide 16 we will look at our Focus Question of the day –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“What patterns, gaps and possibilities can we uncover as we explore this data together?”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This question guides our engagement with the data and helps focus our attention and frame our study in a purposeful way.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600"/>
              </a:spcAft>
              <a:buSzPts val="1100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9" name="Google Shape;87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SLIDE 17: </a:t>
            </a:r>
            <a:br>
              <a:rPr lang="en" sz="1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1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We are going to break up into 2 groups – Group A and Group B. </a:t>
            </a:r>
            <a:br>
              <a:rPr lang="en" sz="1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br>
              <a:rPr lang="en" sz="1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1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We will be looking at the same data.</a:t>
            </a:r>
            <a:br>
              <a:rPr lang="en" sz="1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br>
              <a:rPr lang="en" sz="1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1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Our goal is to review the data and see what patterns we can discover, what gaps can we see, what are possibilities that we see or maybe don’t see. </a:t>
            </a:r>
            <a:endParaRPr sz="1000"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As you get into your groups you will have a facilitator. </a:t>
            </a:r>
            <a:br>
              <a:rPr lang="en" sz="1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1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Review the data</a:t>
            </a:r>
            <a:br>
              <a:rPr lang="en" sz="1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1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 the first section you’re going to come up with at least 3-4 key points that you want the other group to understand about the data.</a:t>
            </a:r>
            <a:br>
              <a:rPr lang="en" sz="1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1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Take time to drag a green dot to data points that catch your attention.</a:t>
            </a:r>
            <a:br>
              <a:rPr lang="en" sz="1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1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See what stands out to you?  Anything you’re curious about?</a:t>
            </a:r>
            <a:br>
              <a:rPr lang="en" sz="1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1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What are barriers that you see?  What might this data not be telling us?</a:t>
            </a:r>
            <a:endParaRPr sz="1000"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We will have 15 minutes on this activities.</a:t>
            </a:r>
            <a:endParaRPr sz="1000"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000"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If you have time in your groups you can choose the top 4 key points and move them down to SLIDE 26</a:t>
            </a:r>
            <a:endParaRPr sz="1000"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If you have time in your groups you can choose the top 4 recommendations and move them down to SLIDE 27</a:t>
            </a:r>
            <a:endParaRPr sz="1000"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000"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GROUP A:  SLIDES 18-21 – Tracey and Lynn</a:t>
            </a:r>
            <a:endParaRPr sz="1000"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GROUP B:  SLIDES 22-25 – Melissa and Tina</a:t>
            </a:r>
            <a:endParaRPr sz="1000"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000"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If we have time we will discuss the key points and recommendations before we go on a quick break. </a:t>
            </a:r>
            <a:endParaRPr sz="1000"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sz="1000"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7" name="Google Shape;88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Tracey and Lynn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g37201d196c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6" name="Google Shape;916;g37201d196c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g37201d196c5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3" name="Google Shape;963;g37201d196c5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g37201d196c5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1" name="Google Shape;1011;g37201d196c5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State Mammography Rate:  67.6%</a:t>
            </a:r>
            <a:br>
              <a:rPr lang="en"/>
            </a:br>
            <a:r>
              <a:rPr lang="en"/>
              <a:t>National Mammography Rate:  70.2%</a:t>
            </a:r>
            <a:br>
              <a:rPr lang="en"/>
            </a:br>
            <a:r>
              <a:rPr lang="en"/>
              <a:t>Mammography Rate GOAL:  76%</a:t>
            </a:r>
            <a:br>
              <a:rPr lang="en"/>
            </a:br>
            <a:br>
              <a:rPr lang="en"/>
            </a:br>
            <a:r>
              <a:rPr lang="en"/>
              <a:t>State Breast Cancer Mortality Rate: 19.5%</a:t>
            </a:r>
            <a:br>
              <a:rPr lang="en"/>
            </a:br>
            <a:r>
              <a:rPr lang="en"/>
              <a:t>National Breast Cancer Mortality Rate:  19.3%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Breast Cancer Mortality Rate GOAL:  15.3%</a:t>
            </a:r>
            <a:br>
              <a:rPr lang="en"/>
            </a:br>
            <a:br>
              <a:rPr lang="en"/>
            </a:br>
            <a:r>
              <a:rPr lang="en"/>
              <a:t>State Cervical Cancer Screening Rates: 77.7%</a:t>
            </a:r>
            <a:br>
              <a:rPr lang="en"/>
            </a:br>
            <a:r>
              <a:rPr lang="en"/>
              <a:t>National Cervical Cancer Screening Rate: 77.7%</a:t>
            </a:r>
            <a:br>
              <a:rPr lang="en"/>
            </a:br>
            <a:r>
              <a:rPr lang="en"/>
              <a:t>Cervical Cancer Screening GOAL:  84%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9" name="Google Shape;73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Welcome to the Lancaster County Breast and Cervical Cancer Engagement Meeting.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While we are waiting for people to get on the zoom you can go to slide 3 or 4 and enter your name and organization.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may also go to slides 5 or 6 and enter a WINN that you’ve had for the week.  A WINN is a moment from the past week that reminds you why your work in breast and cervical cancer prevention matters. WINN stands for “Weekly I Nurture and Network”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Within the chat is the link to the google slides.  If you could please link to the slides it will be helpful as we start our meeting.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8" name="Google Shape;105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Melissa and Tina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4">
          <a:extLst>
            <a:ext uri="{FF2B5EF4-FFF2-40B4-BE49-F238E27FC236}">
              <a16:creationId xmlns:a16="http://schemas.microsoft.com/office/drawing/2014/main" id="{00E24342-A361-D5D8-5312-69FEAF373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g37201d196c5_0_0:notes">
            <a:extLst>
              <a:ext uri="{FF2B5EF4-FFF2-40B4-BE49-F238E27FC236}">
                <a16:creationId xmlns:a16="http://schemas.microsoft.com/office/drawing/2014/main" id="{096F10E9-672A-19C2-995F-469E1AAE56B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6" name="Google Shape;916;g37201d196c5_0_0:notes">
            <a:extLst>
              <a:ext uri="{FF2B5EF4-FFF2-40B4-BE49-F238E27FC236}">
                <a16:creationId xmlns:a16="http://schemas.microsoft.com/office/drawing/2014/main" id="{C22A12C8-90DF-ECF2-D4C5-0C8363DD85A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51143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1">
          <a:extLst>
            <a:ext uri="{FF2B5EF4-FFF2-40B4-BE49-F238E27FC236}">
              <a16:creationId xmlns:a16="http://schemas.microsoft.com/office/drawing/2014/main" id="{7F6A65B5-25D4-575C-A6E7-74A464B49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g37201d196c5_0_48:notes">
            <a:extLst>
              <a:ext uri="{FF2B5EF4-FFF2-40B4-BE49-F238E27FC236}">
                <a16:creationId xmlns:a16="http://schemas.microsoft.com/office/drawing/2014/main" id="{A06EC2D5-F73F-A8FE-7586-9F8D21A48A8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3" name="Google Shape;963;g37201d196c5_0_48:notes">
            <a:extLst>
              <a:ext uri="{FF2B5EF4-FFF2-40B4-BE49-F238E27FC236}">
                <a16:creationId xmlns:a16="http://schemas.microsoft.com/office/drawing/2014/main" id="{B8434C28-AB77-9F0D-165C-D99D480897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43162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3" name="Google Shape;118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State Mammography Rate:  67.6%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National Mammography Rate:  70.2%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Mammography Rate GOAL:  76%</a:t>
            </a:r>
            <a:br>
              <a:rPr lang="en">
                <a:solidFill>
                  <a:schemeClr val="dk1"/>
                </a:solidFill>
              </a:rPr>
            </a:b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State Breast Cancer Mortality Rate: 19.5%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National Breast Cancer Mortality Rate:  19.3%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Breast Cancer Mortality Rate GOAL:  15.3%</a:t>
            </a:r>
            <a:br>
              <a:rPr lang="en">
                <a:solidFill>
                  <a:schemeClr val="dk1"/>
                </a:solidFill>
              </a:rPr>
            </a:b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State Cervical Cancer Screening Rates: 77.7%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National Cervical Cancer Screening Rate: 77.7%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Cervical Cancer Screening GOAL:  84%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0" name="Google Shape;1230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3" name="Google Shape;1243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6" name="Google Shape;1256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Please turn off the video and mute the sound on your Zoom. See you back in 5 minutes!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g3722fafaba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5" name="Google Shape;1265;g3722fafaba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SLIDE 29:  Brainstorming Session where we will look at the roadblocks and come up with possible solutions.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g3722fafaba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4" name="Google Shape;1274;g3722fafaba3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SLIDE 30: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During the brainstorming session – think if you have a magic wand what solutions could we come up with.  </a:t>
            </a:r>
            <a:br>
              <a:rPr lang="en"/>
            </a:br>
            <a:r>
              <a:rPr lang="en">
                <a:solidFill>
                  <a:schemeClr val="dk1"/>
                </a:solidFill>
              </a:rPr>
              <a:t>Time, capacity, money were not object - how would you wave your magic wand to ensure women get screened?</a:t>
            </a:r>
            <a:br>
              <a:rPr lang="en">
                <a:solidFill>
                  <a:schemeClr val="dk1"/>
                </a:solidFill>
              </a:rPr>
            </a:br>
            <a:r>
              <a:rPr lang="en"/>
              <a:t>Is there another way to work creatively with the problem?</a:t>
            </a:r>
            <a:br>
              <a:rPr lang="en"/>
            </a:br>
            <a:r>
              <a:rPr lang="en"/>
              <a:t>What are your ideas?</a:t>
            </a:r>
            <a:br>
              <a:rPr lang="en"/>
            </a:br>
            <a:r>
              <a:rPr lang="en"/>
              <a:t>What are solutions?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g3722fafaba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1" name="Google Shape;1281;g3722fafaba3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SLIDE 31:  Question we are brainstorming:  How might we ensure women in LANCASTER COUNTY to get screened for breast and cervical cancer?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SLIDE 32-25  We are going to work together as a whole group and brainstorm ideas around 5 key areas: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ACCESS                                          	(transportation/gas vouchers/night appointments)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SCREENING                                 	(follow up/list)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EDUCATION/OUTREACH       	(where are they?  Messaging ideas?  Campaigns?)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PROVIDER ENGAGEMENT     	(training/provider visits/drop ins)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OTHER / NON-TRADITIONAL    (person of interest, compelling story, coffee shops, school drop off/worksites)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Feel free to place your ideas in the brainstorming boxes on the left.  We will have </a:t>
            </a:r>
            <a:r>
              <a:rPr lang="en" b="1" u="sng">
                <a:solidFill>
                  <a:schemeClr val="dk1"/>
                </a:solidFill>
              </a:rPr>
              <a:t>7 minutes</a:t>
            </a:r>
            <a:r>
              <a:rPr lang="en">
                <a:solidFill>
                  <a:schemeClr val="dk1"/>
                </a:solidFill>
              </a:rPr>
              <a:t> to do this – if we need to clarify anything that is stated we can do that as well.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Next we will take </a:t>
            </a:r>
            <a:r>
              <a:rPr lang="en" b="1" u="sng">
                <a:solidFill>
                  <a:schemeClr val="dk1"/>
                </a:solidFill>
              </a:rPr>
              <a:t>1 minute</a:t>
            </a:r>
            <a:r>
              <a:rPr lang="en">
                <a:solidFill>
                  <a:schemeClr val="dk1"/>
                </a:solidFill>
              </a:rPr>
              <a:t> to drag green dots to anything that you feel is a great idea.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The third step will be to take </a:t>
            </a:r>
            <a:r>
              <a:rPr lang="en" b="1" u="sng">
                <a:solidFill>
                  <a:schemeClr val="dk1"/>
                </a:solidFill>
              </a:rPr>
              <a:t>2 minutes</a:t>
            </a:r>
            <a:r>
              <a:rPr lang="en">
                <a:solidFill>
                  <a:schemeClr val="dk1"/>
                </a:solidFill>
              </a:rPr>
              <a:t> to fill out what you might be excited about and maybe how you or your organization can contribute the any idea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>
          <a:extLst>
            <a:ext uri="{FF2B5EF4-FFF2-40B4-BE49-F238E27FC236}">
              <a16:creationId xmlns:a16="http://schemas.microsoft.com/office/drawing/2014/main" id="{619A5995-92C4-4470-C8FB-7A217601B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1:notes">
            <a:extLst>
              <a:ext uri="{FF2B5EF4-FFF2-40B4-BE49-F238E27FC236}">
                <a16:creationId xmlns:a16="http://schemas.microsoft.com/office/drawing/2014/main" id="{7F4CE93B-7B5E-538C-4D9C-3466659446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4" name="Google Shape;754;p1:notes">
            <a:extLst>
              <a:ext uri="{FF2B5EF4-FFF2-40B4-BE49-F238E27FC236}">
                <a16:creationId xmlns:a16="http://schemas.microsoft.com/office/drawing/2014/main" id="{F0A900B5-3399-CC46-0B9E-6335AAC6E3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While we are waiting for people to get on the zoom you can go to slide 3 or 4 and enter your name and organization.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may also go to slides 5 or 6 and enter a WINN that you’ve had for the week.  A WINN is a moment from the past week that reminds you why your work in breast and cervical cancer prevention matters. WINN stands for “Weekly I Nurture and Network”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Within the chat is the link to the google slides.  If you could please link to the slides it will be helpful as we start our meeting.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00027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g3722fafaba3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7" name="Google Shape;1287;g3722fafaba3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Transportation = gas vouchers; night appointments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Feel free to place your ideas in the brainstorming boxes on the left.  We will have </a:t>
            </a:r>
            <a:r>
              <a:rPr lang="en" b="1" u="sng">
                <a:solidFill>
                  <a:schemeClr val="dk1"/>
                </a:solidFill>
              </a:rPr>
              <a:t>7 minutes</a:t>
            </a:r>
            <a:r>
              <a:rPr lang="en">
                <a:solidFill>
                  <a:schemeClr val="dk1"/>
                </a:solidFill>
              </a:rPr>
              <a:t> to do this – if we need to clarify anything that is stated we can do that as well.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Next we will take </a:t>
            </a:r>
            <a:r>
              <a:rPr lang="en" b="1" u="sng">
                <a:solidFill>
                  <a:schemeClr val="dk1"/>
                </a:solidFill>
              </a:rPr>
              <a:t>1 minute</a:t>
            </a:r>
            <a:r>
              <a:rPr lang="en">
                <a:solidFill>
                  <a:schemeClr val="dk1"/>
                </a:solidFill>
              </a:rPr>
              <a:t> to drag green dots to anything that you feel is a great idea.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The third step will be to take </a:t>
            </a:r>
            <a:r>
              <a:rPr lang="en" b="1" u="sng">
                <a:solidFill>
                  <a:schemeClr val="dk1"/>
                </a:solidFill>
              </a:rPr>
              <a:t>2 minutes</a:t>
            </a:r>
            <a:r>
              <a:rPr lang="en">
                <a:solidFill>
                  <a:schemeClr val="dk1"/>
                </a:solidFill>
              </a:rPr>
              <a:t> to fill out what you might be excited about and maybe how you or your organization can contribute the any idea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g372e5f2a0d9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7" name="Google Shape;1417;g372e5f2a0d9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are they?  Messaging ideas? Campaigns? 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Feel free to place your ideas in the brainstorming boxes on the left.  We will have </a:t>
            </a:r>
            <a:r>
              <a:rPr lang="en" b="1" u="sng">
                <a:solidFill>
                  <a:schemeClr val="dk1"/>
                </a:solidFill>
              </a:rPr>
              <a:t>7 minutes</a:t>
            </a:r>
            <a:r>
              <a:rPr lang="en">
                <a:solidFill>
                  <a:schemeClr val="dk1"/>
                </a:solidFill>
              </a:rPr>
              <a:t> to do this – if we need to clarify anything that is stated we can do that as well.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Next we will take </a:t>
            </a:r>
            <a:r>
              <a:rPr lang="en" b="1" u="sng">
                <a:solidFill>
                  <a:schemeClr val="dk1"/>
                </a:solidFill>
              </a:rPr>
              <a:t>1 minute</a:t>
            </a:r>
            <a:r>
              <a:rPr lang="en">
                <a:solidFill>
                  <a:schemeClr val="dk1"/>
                </a:solidFill>
              </a:rPr>
              <a:t> to drag green dots to anything that you feel is a great idea.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The third step will be to take </a:t>
            </a:r>
            <a:r>
              <a:rPr lang="en" b="1" u="sng">
                <a:solidFill>
                  <a:schemeClr val="dk1"/>
                </a:solidFill>
              </a:rPr>
              <a:t>2 minutes</a:t>
            </a:r>
            <a:r>
              <a:rPr lang="en">
                <a:solidFill>
                  <a:schemeClr val="dk1"/>
                </a:solidFill>
              </a:rPr>
              <a:t> to fill out what you might be excited about and maybe how you or your organization can contribute the any idea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Google Shape;1485;g372e5f2a0d9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6" name="Google Shape;1486;g372e5f2a0d9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Training; provider visits - drop ins?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Feel free to place your ideas in the brainstorming boxes on the left.  We will have </a:t>
            </a:r>
            <a:r>
              <a:rPr lang="en" b="1" u="sng">
                <a:solidFill>
                  <a:schemeClr val="dk1"/>
                </a:solidFill>
              </a:rPr>
              <a:t>7 minutes</a:t>
            </a:r>
            <a:r>
              <a:rPr lang="en">
                <a:solidFill>
                  <a:schemeClr val="dk1"/>
                </a:solidFill>
              </a:rPr>
              <a:t> to do this – if we need to clarify anything that is stated we can do that as well.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Next we will take </a:t>
            </a:r>
            <a:r>
              <a:rPr lang="en" b="1" u="sng">
                <a:solidFill>
                  <a:schemeClr val="dk1"/>
                </a:solidFill>
              </a:rPr>
              <a:t>1 minute</a:t>
            </a:r>
            <a:r>
              <a:rPr lang="en">
                <a:solidFill>
                  <a:schemeClr val="dk1"/>
                </a:solidFill>
              </a:rPr>
              <a:t> to drag green dots to anything that you feel is a great idea.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The third step will be to take </a:t>
            </a:r>
            <a:r>
              <a:rPr lang="en" b="1" u="sng">
                <a:solidFill>
                  <a:schemeClr val="dk1"/>
                </a:solidFill>
              </a:rPr>
              <a:t>2 minutes</a:t>
            </a:r>
            <a:r>
              <a:rPr lang="en">
                <a:solidFill>
                  <a:schemeClr val="dk1"/>
                </a:solidFill>
              </a:rPr>
              <a:t> to fill out what you might be excited about and maybe how you or your organization can contribute the any idea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g372e5f2a0d9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3" name="Google Shape;1553;g372e5f2a0d9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Person of interest, compelling story, coffee shops, school drop off, worksites?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Feel free to place your ideas in the brainstorming boxes on the left.  We will have </a:t>
            </a:r>
            <a:r>
              <a:rPr lang="en" b="1" u="sng">
                <a:solidFill>
                  <a:schemeClr val="dk1"/>
                </a:solidFill>
              </a:rPr>
              <a:t>7 minutes</a:t>
            </a:r>
            <a:r>
              <a:rPr lang="en">
                <a:solidFill>
                  <a:schemeClr val="dk1"/>
                </a:solidFill>
              </a:rPr>
              <a:t> to do this – if we need to clarify anything that is stated we can do that as well.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Next we will take </a:t>
            </a:r>
            <a:r>
              <a:rPr lang="en" b="1" u="sng">
                <a:solidFill>
                  <a:schemeClr val="dk1"/>
                </a:solidFill>
              </a:rPr>
              <a:t>1 minute</a:t>
            </a:r>
            <a:r>
              <a:rPr lang="en">
                <a:solidFill>
                  <a:schemeClr val="dk1"/>
                </a:solidFill>
              </a:rPr>
              <a:t> to drag green dots to anything that you feel is a great idea.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The third step will be to take </a:t>
            </a:r>
            <a:r>
              <a:rPr lang="en" b="1" u="sng">
                <a:solidFill>
                  <a:schemeClr val="dk1"/>
                </a:solidFill>
              </a:rPr>
              <a:t>2 minutes</a:t>
            </a:r>
            <a:r>
              <a:rPr lang="en">
                <a:solidFill>
                  <a:schemeClr val="dk1"/>
                </a:solidFill>
              </a:rPr>
              <a:t> to fill out what you might be excited about and maybe how you or your organization can contribute the any idea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8" name="Google Shape;1618;p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SLIDE 37: Post-meeting survey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 all that we do we really want to gather your input on how today went.  Your feedback is greatly appreciated so the remaining 4 meetings that we will be holding across the state are more effective.  Please take just a minute to either scan the QR code, click on the url link or in the chat is the link as well.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There are less than 10 questions.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We would greatly appreciate it.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g372e5f2a0d9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5" name="Google Shape;1625;g372e5f2a0d9_0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SLIDE 38:  Melissa to reiterate the post meeting survey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Next steps -  we will compile the notes from this meeting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August 18 DHHS staff will review the notes and prioritize the ideas and develop a one-pager for Lancaster County – future objectives and priorities.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We will then send the summary and the one-pager out to this group to review and comment on. 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" name="Google Shape;1656;g372e5f2a0d9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7" name="Google Shape;1657;g372e5f2a0d9_0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b="1"/>
              <a:t>Brain: </a:t>
            </a:r>
            <a:r>
              <a:rPr lang="en"/>
              <a:t>what’s a new idea or insight you’re taking away? </a:t>
            </a:r>
            <a:r>
              <a:rPr lang="en" b="1"/>
              <a:t>Ear:</a:t>
            </a:r>
            <a:r>
              <a:rPr lang="en"/>
              <a:t> what’s something important you heard that you want to remember? </a:t>
            </a:r>
            <a:r>
              <a:rPr lang="en" b="1"/>
              <a:t>Eye:</a:t>
            </a:r>
            <a:r>
              <a:rPr lang="en"/>
              <a:t> what did you see more clearly after today’s conversation? </a:t>
            </a:r>
            <a:r>
              <a:rPr lang="en" b="1"/>
              <a:t>Stomach:</a:t>
            </a:r>
            <a:r>
              <a:rPr lang="en"/>
              <a:t> what’s something that didn’t sit right with you or gave you pause? </a:t>
            </a:r>
            <a:r>
              <a:rPr lang="en" b="1"/>
              <a:t>Feet:</a:t>
            </a:r>
            <a:r>
              <a:rPr lang="en"/>
              <a:t> what’s a next step you want to take from here?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000" b="1">
                <a:latin typeface="Proxima Nova"/>
                <a:ea typeface="Proxima Nova"/>
                <a:cs typeface="Proxima Nova"/>
                <a:sym typeface="Proxima Nova"/>
              </a:rPr>
              <a:t>How do all these plans fit together?</a:t>
            </a:r>
            <a:endParaRPr sz="10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" name="Google Shape;1681;g372e5f2a0d9_0_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2" name="Google Shape;1682;g372e5f2a0d9_0_3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b="1"/>
              <a:t>Brain: </a:t>
            </a:r>
            <a:r>
              <a:rPr lang="en"/>
              <a:t>what’s a new idea or insight you’re taking away? </a:t>
            </a:r>
            <a:r>
              <a:rPr lang="en" b="1"/>
              <a:t>Ear:</a:t>
            </a:r>
            <a:r>
              <a:rPr lang="en"/>
              <a:t> what’s something important you heard that you want to remember? </a:t>
            </a:r>
            <a:r>
              <a:rPr lang="en" b="1"/>
              <a:t>Eye:</a:t>
            </a:r>
            <a:r>
              <a:rPr lang="en"/>
              <a:t> what did you see more clearly after today’s conversation? </a:t>
            </a:r>
            <a:r>
              <a:rPr lang="en" b="1"/>
              <a:t>Stomach:</a:t>
            </a:r>
            <a:r>
              <a:rPr lang="en"/>
              <a:t> what’s something that didn’t sit right with you or gave you pause? </a:t>
            </a:r>
            <a:r>
              <a:rPr lang="en" b="1"/>
              <a:t>Feet:</a:t>
            </a:r>
            <a:r>
              <a:rPr lang="en"/>
              <a:t> what’s a next step you want to take from here?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000" b="1">
                <a:latin typeface="Proxima Nova"/>
                <a:ea typeface="Proxima Nova"/>
                <a:cs typeface="Proxima Nova"/>
                <a:sym typeface="Proxima Nova"/>
              </a:rPr>
              <a:t>How do all these plans fit together?</a:t>
            </a:r>
            <a:endParaRPr sz="10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6" name="Google Shape;1706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7" name="Google Shape;1707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Link to post-meeting survey.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We really appreciate you taking time out of your day today to discuss this important topic.  We are hopeful that we can work together and start increasing screenings in Lancaster County.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Thank you once again.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4" name="Google Shape;75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While we are waiting for people to get on the zoom you can go to slide 3 or 4 and enter your name and organization.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may also go to slides 5 or 6 and enter a WINN that you’ve had for the week.  A WINN is a moment from the past week that reminds you why your work in breast and cervical cancer prevention matters. WINN stands for “Weekly I Nurture and Network”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Within the chat is the link to the google slides.  If you could please link to the slides it will be helpful as we start our meeting.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4">
          <a:extLst>
            <a:ext uri="{FF2B5EF4-FFF2-40B4-BE49-F238E27FC236}">
              <a16:creationId xmlns:a16="http://schemas.microsoft.com/office/drawing/2014/main" id="{065126EE-E143-BAD4-17CA-3E7551325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g3715fd030bb_0_2:notes">
            <a:extLst>
              <a:ext uri="{FF2B5EF4-FFF2-40B4-BE49-F238E27FC236}">
                <a16:creationId xmlns:a16="http://schemas.microsoft.com/office/drawing/2014/main" id="{6583AAB3-3694-A1CF-FA48-C2B31207AFA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6" name="Google Shape;786;g3715fd030bb_0_2:notes">
            <a:extLst>
              <a:ext uri="{FF2B5EF4-FFF2-40B4-BE49-F238E27FC236}">
                <a16:creationId xmlns:a16="http://schemas.microsoft.com/office/drawing/2014/main" id="{49DBF492-4C94-846C-FB91-74A7B4A2C94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8943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g3715fd030bb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6" name="Google Shape;786;g3715fd030bb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1" name="Google Shape;81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SLIDE 7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We will briefly go over the agenda.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We do have 2 ½ hours scheduled for the meeting but we will more than likely be done sooner than that.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We will try our best to adhere to the agenda and timeframes but if there’s a great discussion happening we may need to adapt it a bit.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Welcome and Introductions – which we’ve done already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We will review Intentions of the meeting and group agreements.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Review and current data that we have and break into 2 groups to dissect some of that data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We will take a short break and when we return we will review 5 key areas around screening.  We will brainstorm as a group during this session.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Then we will discuss the post meeting survey, closing and next steps.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6" name="Google Shape;81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SLIDE 8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we will talk about our objectives –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We are aiming to understand county-level data on breast and cervical cancer screening, disease burden and other factors that influence health outcomes.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Identify any gaps in access to screening/follow up services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Generate ideas for increasing screening and enrollment.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2" name="Google Shape;82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SLIDE 9:  Chat will be enabled and engaging;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Some shared agreements that will help us work together online –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Try to be present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Practice both/and thinking – which means we just recognize and embrace opposing ideas or perspectives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It’s okay to disagree – respectfully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Create room for others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What’s said stays here and what’s learned, leaves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We are all learners and we are all wise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whole is greater than the sum of it’s part – come together and create something bigger/better.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ellow corner">
  <p:cSld name="CUSTOM_1_1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5337950" y="3714887"/>
            <a:ext cx="4928054" cy="2273159"/>
            <a:chOff x="5337950" y="3714887"/>
            <a:chExt cx="4928054" cy="2273159"/>
          </a:xfrm>
        </p:grpSpPr>
        <p:sp>
          <p:nvSpPr>
            <p:cNvPr id="10" name="Google Shape;10;p2"/>
            <p:cNvSpPr/>
            <p:nvPr/>
          </p:nvSpPr>
          <p:spPr>
            <a:xfrm rot="9974655" flipH="1">
              <a:off x="5532690" y="4253883"/>
              <a:ext cx="4667843" cy="1113723"/>
            </a:xfrm>
            <a:custGeom>
              <a:avLst/>
              <a:gdLst/>
              <a:ahLst/>
              <a:cxnLst/>
              <a:rect l="l" t="t" r="r" b="b"/>
              <a:pathLst>
                <a:path w="38031" h="9074" extrusionOk="0">
                  <a:moveTo>
                    <a:pt x="0" y="1"/>
                  </a:moveTo>
                  <a:cubicBezTo>
                    <a:pt x="12633" y="1508"/>
                    <a:pt x="24988" y="5050"/>
                    <a:pt x="37085" y="9073"/>
                  </a:cubicBezTo>
                  <a:cubicBezTo>
                    <a:pt x="37817" y="7869"/>
                    <a:pt x="38031" y="6504"/>
                    <a:pt x="37843" y="5157"/>
                  </a:cubicBezTo>
                  <a:lnTo>
                    <a:pt x="37843" y="5157"/>
                  </a:lnTo>
                  <a:cubicBezTo>
                    <a:pt x="37843" y="5175"/>
                    <a:pt x="37834" y="5184"/>
                    <a:pt x="37826" y="5193"/>
                  </a:cubicBezTo>
                  <a:cubicBezTo>
                    <a:pt x="25381" y="2445"/>
                    <a:pt x="12722" y="188"/>
                    <a:pt x="0" y="1"/>
                  </a:cubicBezTo>
                  <a:close/>
                </a:path>
              </a:pathLst>
            </a:custGeom>
            <a:solidFill>
              <a:srgbClr val="075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" name="Google Shape;11;p2"/>
            <p:cNvGrpSpPr/>
            <p:nvPr/>
          </p:nvGrpSpPr>
          <p:grpSpPr>
            <a:xfrm>
              <a:off x="5337950" y="4562424"/>
              <a:ext cx="4853649" cy="1425622"/>
              <a:chOff x="4841950" y="4243200"/>
              <a:chExt cx="3795175" cy="1114725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4841950" y="4243200"/>
                <a:ext cx="3795175" cy="1114725"/>
              </a:xfrm>
              <a:custGeom>
                <a:avLst/>
                <a:gdLst/>
                <a:ahLst/>
                <a:cxnLst/>
                <a:rect l="l" t="t" r="r" b="b"/>
                <a:pathLst>
                  <a:path w="151807" h="44589" extrusionOk="0">
                    <a:moveTo>
                      <a:pt x="144009" y="0"/>
                    </a:moveTo>
                    <a:cubicBezTo>
                      <a:pt x="106843" y="15059"/>
                      <a:pt x="68909" y="28959"/>
                      <a:pt x="29977" y="38344"/>
                    </a:cubicBezTo>
                    <a:cubicBezTo>
                      <a:pt x="20056" y="40735"/>
                      <a:pt x="10064" y="42840"/>
                      <a:pt x="1" y="44589"/>
                    </a:cubicBezTo>
                    <a:lnTo>
                      <a:pt x="121920" y="44589"/>
                    </a:lnTo>
                    <a:cubicBezTo>
                      <a:pt x="127237" y="42466"/>
                      <a:pt x="132286" y="39789"/>
                      <a:pt x="136711" y="36114"/>
                    </a:cubicBezTo>
                    <a:cubicBezTo>
                      <a:pt x="147221" y="27353"/>
                      <a:pt x="151806" y="11241"/>
                      <a:pt x="144009" y="0"/>
                    </a:cubicBezTo>
                    <a:close/>
                  </a:path>
                </a:pathLst>
              </a:custGeom>
              <a:solidFill>
                <a:srgbClr val="FF4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4841950" y="4243200"/>
                <a:ext cx="3795175" cy="1114725"/>
              </a:xfrm>
              <a:custGeom>
                <a:avLst/>
                <a:gdLst/>
                <a:ahLst/>
                <a:cxnLst/>
                <a:rect l="l" t="t" r="r" b="b"/>
                <a:pathLst>
                  <a:path w="151807" h="44589" extrusionOk="0">
                    <a:moveTo>
                      <a:pt x="144009" y="0"/>
                    </a:moveTo>
                    <a:cubicBezTo>
                      <a:pt x="106843" y="15059"/>
                      <a:pt x="68909" y="28959"/>
                      <a:pt x="29977" y="38344"/>
                    </a:cubicBezTo>
                    <a:cubicBezTo>
                      <a:pt x="20056" y="40735"/>
                      <a:pt x="10064" y="42840"/>
                      <a:pt x="1" y="44589"/>
                    </a:cubicBezTo>
                    <a:lnTo>
                      <a:pt x="121920" y="44589"/>
                    </a:lnTo>
                    <a:cubicBezTo>
                      <a:pt x="127237" y="42466"/>
                      <a:pt x="132286" y="39789"/>
                      <a:pt x="136711" y="36114"/>
                    </a:cubicBezTo>
                    <a:cubicBezTo>
                      <a:pt x="147221" y="27353"/>
                      <a:pt x="151806" y="11241"/>
                      <a:pt x="1440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11"/>
          <p:cNvGrpSpPr/>
          <p:nvPr/>
        </p:nvGrpSpPr>
        <p:grpSpPr>
          <a:xfrm rot="899949">
            <a:off x="-1375227" y="-1120514"/>
            <a:ext cx="4190445" cy="4453219"/>
            <a:chOff x="-4219997" y="480632"/>
            <a:chExt cx="2433813" cy="2586433"/>
          </a:xfrm>
        </p:grpSpPr>
        <p:sp>
          <p:nvSpPr>
            <p:cNvPr id="116" name="Google Shape;116;p11"/>
            <p:cNvSpPr/>
            <p:nvPr/>
          </p:nvSpPr>
          <p:spPr>
            <a:xfrm>
              <a:off x="-3870843" y="480632"/>
              <a:ext cx="2084659" cy="1469754"/>
            </a:xfrm>
            <a:custGeom>
              <a:avLst/>
              <a:gdLst/>
              <a:ahLst/>
              <a:cxnLst/>
              <a:rect l="l" t="t" r="r" b="b"/>
              <a:pathLst>
                <a:path w="29244" h="20618" extrusionOk="0">
                  <a:moveTo>
                    <a:pt x="29244" y="1"/>
                  </a:moveTo>
                  <a:lnTo>
                    <a:pt x="29244" y="1"/>
                  </a:lnTo>
                  <a:cubicBezTo>
                    <a:pt x="18610" y="2624"/>
                    <a:pt x="8431" y="7147"/>
                    <a:pt x="0" y="14025"/>
                  </a:cubicBezTo>
                  <a:cubicBezTo>
                    <a:pt x="491" y="16282"/>
                    <a:pt x="839" y="18521"/>
                    <a:pt x="491" y="20617"/>
                  </a:cubicBezTo>
                  <a:cubicBezTo>
                    <a:pt x="8012" y="11366"/>
                    <a:pt x="18190" y="4595"/>
                    <a:pt x="292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-3870843" y="480632"/>
              <a:ext cx="2084659" cy="1469754"/>
            </a:xfrm>
            <a:custGeom>
              <a:avLst/>
              <a:gdLst/>
              <a:ahLst/>
              <a:cxnLst/>
              <a:rect l="l" t="t" r="r" b="b"/>
              <a:pathLst>
                <a:path w="29244" h="20618" extrusionOk="0">
                  <a:moveTo>
                    <a:pt x="29244" y="1"/>
                  </a:moveTo>
                  <a:lnTo>
                    <a:pt x="29244" y="1"/>
                  </a:lnTo>
                  <a:cubicBezTo>
                    <a:pt x="18610" y="2624"/>
                    <a:pt x="8431" y="7147"/>
                    <a:pt x="0" y="14025"/>
                  </a:cubicBezTo>
                  <a:cubicBezTo>
                    <a:pt x="491" y="16282"/>
                    <a:pt x="839" y="18521"/>
                    <a:pt x="491" y="20617"/>
                  </a:cubicBezTo>
                  <a:cubicBezTo>
                    <a:pt x="839" y="20189"/>
                    <a:pt x="1196" y="19761"/>
                    <a:pt x="1553" y="19342"/>
                  </a:cubicBezTo>
                  <a:cubicBezTo>
                    <a:pt x="1410" y="18084"/>
                    <a:pt x="1116" y="16799"/>
                    <a:pt x="759" y="15505"/>
                  </a:cubicBezTo>
                  <a:cubicBezTo>
                    <a:pt x="8823" y="8208"/>
                    <a:pt x="18761" y="3168"/>
                    <a:pt x="292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-4219997" y="940420"/>
              <a:ext cx="1563209" cy="2126645"/>
            </a:xfrm>
            <a:custGeom>
              <a:avLst/>
              <a:gdLst/>
              <a:ahLst/>
              <a:cxnLst/>
              <a:rect l="l" t="t" r="r" b="b"/>
              <a:pathLst>
                <a:path w="21929" h="29833" extrusionOk="0">
                  <a:moveTo>
                    <a:pt x="21929" y="1"/>
                  </a:moveTo>
                  <a:lnTo>
                    <a:pt x="21929" y="1"/>
                  </a:lnTo>
                  <a:cubicBezTo>
                    <a:pt x="13034" y="6397"/>
                    <a:pt x="5264" y="14381"/>
                    <a:pt x="1" y="23900"/>
                  </a:cubicBezTo>
                  <a:cubicBezTo>
                    <a:pt x="1294" y="25809"/>
                    <a:pt x="2445" y="27754"/>
                    <a:pt x="2900" y="29832"/>
                  </a:cubicBezTo>
                  <a:cubicBezTo>
                    <a:pt x="6442" y="18449"/>
                    <a:pt x="13373" y="8386"/>
                    <a:pt x="219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/>
          </p:nvPr>
        </p:nvSpPr>
        <p:spPr>
          <a:xfrm>
            <a:off x="720000" y="4132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20" name="Google Shape;120;p11"/>
          <p:cNvGrpSpPr/>
          <p:nvPr/>
        </p:nvGrpSpPr>
        <p:grpSpPr>
          <a:xfrm>
            <a:off x="5947550" y="3487006"/>
            <a:ext cx="4853649" cy="2253390"/>
            <a:chOff x="4841950" y="3595950"/>
            <a:chExt cx="3795175" cy="1761975"/>
          </a:xfrm>
        </p:grpSpPr>
        <p:sp>
          <p:nvSpPr>
            <p:cNvPr id="121" name="Google Shape;121;p11"/>
            <p:cNvSpPr/>
            <p:nvPr/>
          </p:nvSpPr>
          <p:spPr>
            <a:xfrm>
              <a:off x="5150200" y="3595950"/>
              <a:ext cx="3408400" cy="1677675"/>
            </a:xfrm>
            <a:custGeom>
              <a:avLst/>
              <a:gdLst/>
              <a:ahLst/>
              <a:cxnLst/>
              <a:rect l="l" t="t" r="r" b="b"/>
              <a:pathLst>
                <a:path w="136336" h="67107" extrusionOk="0">
                  <a:moveTo>
                    <a:pt x="0" y="67107"/>
                  </a:moveTo>
                  <a:cubicBezTo>
                    <a:pt x="45713" y="50138"/>
                    <a:pt x="88553" y="25854"/>
                    <a:pt x="130002" y="0"/>
                  </a:cubicBezTo>
                  <a:cubicBezTo>
                    <a:pt x="133802" y="3819"/>
                    <a:pt x="135836" y="8726"/>
                    <a:pt x="136336" y="13900"/>
                  </a:cubicBezTo>
                  <a:cubicBezTo>
                    <a:pt x="136318" y="13829"/>
                    <a:pt x="136282" y="13811"/>
                    <a:pt x="136247" y="13793"/>
                  </a:cubicBezTo>
                  <a:cubicBezTo>
                    <a:pt x="92354" y="35204"/>
                    <a:pt x="47230" y="54974"/>
                    <a:pt x="0" y="67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1"/>
            <p:cNvSpPr/>
            <p:nvPr/>
          </p:nvSpPr>
          <p:spPr>
            <a:xfrm>
              <a:off x="4841950" y="4243200"/>
              <a:ext cx="3795175" cy="1114725"/>
            </a:xfrm>
            <a:custGeom>
              <a:avLst/>
              <a:gdLst/>
              <a:ahLst/>
              <a:cxnLst/>
              <a:rect l="l" t="t" r="r" b="b"/>
              <a:pathLst>
                <a:path w="151807" h="44589" extrusionOk="0">
                  <a:moveTo>
                    <a:pt x="144009" y="0"/>
                  </a:moveTo>
                  <a:cubicBezTo>
                    <a:pt x="106843" y="15059"/>
                    <a:pt x="68909" y="28959"/>
                    <a:pt x="29977" y="38344"/>
                  </a:cubicBezTo>
                  <a:cubicBezTo>
                    <a:pt x="20056" y="40735"/>
                    <a:pt x="10064" y="42840"/>
                    <a:pt x="1" y="44589"/>
                  </a:cubicBezTo>
                  <a:lnTo>
                    <a:pt x="121920" y="44589"/>
                  </a:lnTo>
                  <a:cubicBezTo>
                    <a:pt x="127237" y="42466"/>
                    <a:pt x="132286" y="39789"/>
                    <a:pt x="136711" y="36114"/>
                  </a:cubicBezTo>
                  <a:cubicBezTo>
                    <a:pt x="147221" y="27353"/>
                    <a:pt x="151806" y="11241"/>
                    <a:pt x="144009" y="0"/>
                  </a:cubicBezTo>
                  <a:close/>
                </a:path>
              </a:pathLst>
            </a:custGeom>
            <a:solidFill>
              <a:srgbClr val="FF4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1"/>
            <p:cNvSpPr/>
            <p:nvPr/>
          </p:nvSpPr>
          <p:spPr>
            <a:xfrm>
              <a:off x="4841950" y="4243200"/>
              <a:ext cx="3795175" cy="1114725"/>
            </a:xfrm>
            <a:custGeom>
              <a:avLst/>
              <a:gdLst/>
              <a:ahLst/>
              <a:cxnLst/>
              <a:rect l="l" t="t" r="r" b="b"/>
              <a:pathLst>
                <a:path w="151807" h="44589" extrusionOk="0">
                  <a:moveTo>
                    <a:pt x="144009" y="0"/>
                  </a:moveTo>
                  <a:cubicBezTo>
                    <a:pt x="106843" y="15059"/>
                    <a:pt x="68909" y="28959"/>
                    <a:pt x="29977" y="38344"/>
                  </a:cubicBezTo>
                  <a:cubicBezTo>
                    <a:pt x="20056" y="40735"/>
                    <a:pt x="10064" y="42840"/>
                    <a:pt x="1" y="44589"/>
                  </a:cubicBezTo>
                  <a:lnTo>
                    <a:pt x="121920" y="44589"/>
                  </a:lnTo>
                  <a:cubicBezTo>
                    <a:pt x="127237" y="42466"/>
                    <a:pt x="132286" y="39789"/>
                    <a:pt x="136711" y="36114"/>
                  </a:cubicBezTo>
                  <a:cubicBezTo>
                    <a:pt x="147221" y="27353"/>
                    <a:pt x="151806" y="11241"/>
                    <a:pt x="1440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2"/>
          <p:cNvSpPr txBox="1">
            <a:spLocks noGrp="1"/>
          </p:cNvSpPr>
          <p:nvPr>
            <p:ph type="title"/>
          </p:nvPr>
        </p:nvSpPr>
        <p:spPr>
          <a:xfrm>
            <a:off x="4270200" y="1552050"/>
            <a:ext cx="41538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6" name="Google Shape;126;p12"/>
          <p:cNvSpPr txBox="1">
            <a:spLocks noGrp="1"/>
          </p:cNvSpPr>
          <p:nvPr>
            <p:ph type="subTitle" idx="1"/>
          </p:nvPr>
        </p:nvSpPr>
        <p:spPr>
          <a:xfrm>
            <a:off x="4270200" y="2307750"/>
            <a:ext cx="4153800" cy="12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27" name="Google Shape;127;p12"/>
          <p:cNvGrpSpPr/>
          <p:nvPr/>
        </p:nvGrpSpPr>
        <p:grpSpPr>
          <a:xfrm>
            <a:off x="5337950" y="-657276"/>
            <a:ext cx="5100786" cy="2130875"/>
            <a:chOff x="5337950" y="-657276"/>
            <a:chExt cx="5100786" cy="2130875"/>
          </a:xfrm>
        </p:grpSpPr>
        <p:sp>
          <p:nvSpPr>
            <p:cNvPr id="128" name="Google Shape;128;p12"/>
            <p:cNvSpPr/>
            <p:nvPr/>
          </p:nvSpPr>
          <p:spPr>
            <a:xfrm rot="324568">
              <a:off x="5729126" y="142425"/>
              <a:ext cx="4667510" cy="1113644"/>
            </a:xfrm>
            <a:custGeom>
              <a:avLst/>
              <a:gdLst/>
              <a:ahLst/>
              <a:cxnLst/>
              <a:rect l="l" t="t" r="r" b="b"/>
              <a:pathLst>
                <a:path w="38031" h="9074" extrusionOk="0">
                  <a:moveTo>
                    <a:pt x="0" y="1"/>
                  </a:moveTo>
                  <a:cubicBezTo>
                    <a:pt x="12633" y="1508"/>
                    <a:pt x="24988" y="5050"/>
                    <a:pt x="37085" y="9073"/>
                  </a:cubicBezTo>
                  <a:cubicBezTo>
                    <a:pt x="37817" y="7869"/>
                    <a:pt x="38031" y="6504"/>
                    <a:pt x="37843" y="5157"/>
                  </a:cubicBezTo>
                  <a:lnTo>
                    <a:pt x="37843" y="5157"/>
                  </a:lnTo>
                  <a:cubicBezTo>
                    <a:pt x="37843" y="5175"/>
                    <a:pt x="37834" y="5184"/>
                    <a:pt x="37826" y="5193"/>
                  </a:cubicBezTo>
                  <a:cubicBezTo>
                    <a:pt x="25381" y="2445"/>
                    <a:pt x="12722" y="188"/>
                    <a:pt x="0" y="1"/>
                  </a:cubicBezTo>
                  <a:close/>
                </a:path>
              </a:pathLst>
            </a:custGeom>
            <a:solidFill>
              <a:srgbClr val="075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9" name="Google Shape;129;p12"/>
            <p:cNvGrpSpPr/>
            <p:nvPr/>
          </p:nvGrpSpPr>
          <p:grpSpPr>
            <a:xfrm rot="10800000" flipH="1">
              <a:off x="5337950" y="-657276"/>
              <a:ext cx="4853649" cy="1425622"/>
              <a:chOff x="4841950" y="4243200"/>
              <a:chExt cx="3795175" cy="1114725"/>
            </a:xfrm>
          </p:grpSpPr>
          <p:sp>
            <p:nvSpPr>
              <p:cNvPr id="130" name="Google Shape;130;p12"/>
              <p:cNvSpPr/>
              <p:nvPr/>
            </p:nvSpPr>
            <p:spPr>
              <a:xfrm>
                <a:off x="4841950" y="4243200"/>
                <a:ext cx="3795175" cy="1114725"/>
              </a:xfrm>
              <a:custGeom>
                <a:avLst/>
                <a:gdLst/>
                <a:ahLst/>
                <a:cxnLst/>
                <a:rect l="l" t="t" r="r" b="b"/>
                <a:pathLst>
                  <a:path w="151807" h="44589" extrusionOk="0">
                    <a:moveTo>
                      <a:pt x="144009" y="0"/>
                    </a:moveTo>
                    <a:cubicBezTo>
                      <a:pt x="106843" y="15059"/>
                      <a:pt x="68909" y="28959"/>
                      <a:pt x="29977" y="38344"/>
                    </a:cubicBezTo>
                    <a:cubicBezTo>
                      <a:pt x="20056" y="40735"/>
                      <a:pt x="10064" y="42840"/>
                      <a:pt x="1" y="44589"/>
                    </a:cubicBezTo>
                    <a:lnTo>
                      <a:pt x="121920" y="44589"/>
                    </a:lnTo>
                    <a:cubicBezTo>
                      <a:pt x="127237" y="42466"/>
                      <a:pt x="132286" y="39789"/>
                      <a:pt x="136711" y="36114"/>
                    </a:cubicBezTo>
                    <a:cubicBezTo>
                      <a:pt x="147221" y="27353"/>
                      <a:pt x="151806" y="11241"/>
                      <a:pt x="1440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12"/>
              <p:cNvSpPr/>
              <p:nvPr/>
            </p:nvSpPr>
            <p:spPr>
              <a:xfrm>
                <a:off x="4841950" y="4243200"/>
                <a:ext cx="3795175" cy="1114725"/>
              </a:xfrm>
              <a:custGeom>
                <a:avLst/>
                <a:gdLst/>
                <a:ahLst/>
                <a:cxnLst/>
                <a:rect l="l" t="t" r="r" b="b"/>
                <a:pathLst>
                  <a:path w="151807" h="44589" extrusionOk="0">
                    <a:moveTo>
                      <a:pt x="144009" y="0"/>
                    </a:moveTo>
                    <a:cubicBezTo>
                      <a:pt x="106843" y="15059"/>
                      <a:pt x="68909" y="28959"/>
                      <a:pt x="29977" y="38344"/>
                    </a:cubicBezTo>
                    <a:cubicBezTo>
                      <a:pt x="20056" y="40735"/>
                      <a:pt x="10064" y="42840"/>
                      <a:pt x="1" y="44589"/>
                    </a:cubicBezTo>
                    <a:lnTo>
                      <a:pt x="121920" y="44589"/>
                    </a:lnTo>
                    <a:cubicBezTo>
                      <a:pt x="127237" y="42466"/>
                      <a:pt x="132286" y="39789"/>
                      <a:pt x="136711" y="36114"/>
                    </a:cubicBezTo>
                    <a:cubicBezTo>
                      <a:pt x="147221" y="27353"/>
                      <a:pt x="151806" y="11241"/>
                      <a:pt x="1440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13"/>
          <p:cNvGrpSpPr/>
          <p:nvPr/>
        </p:nvGrpSpPr>
        <p:grpSpPr>
          <a:xfrm rot="10800000">
            <a:off x="-1719288" y="3706050"/>
            <a:ext cx="5100786" cy="2130875"/>
            <a:chOff x="5337950" y="-657276"/>
            <a:chExt cx="5100786" cy="2130875"/>
          </a:xfrm>
        </p:grpSpPr>
        <p:sp>
          <p:nvSpPr>
            <p:cNvPr id="134" name="Google Shape;134;p13"/>
            <p:cNvSpPr/>
            <p:nvPr/>
          </p:nvSpPr>
          <p:spPr>
            <a:xfrm rot="324568">
              <a:off x="5729126" y="142425"/>
              <a:ext cx="4667510" cy="1113644"/>
            </a:xfrm>
            <a:custGeom>
              <a:avLst/>
              <a:gdLst/>
              <a:ahLst/>
              <a:cxnLst/>
              <a:rect l="l" t="t" r="r" b="b"/>
              <a:pathLst>
                <a:path w="38031" h="9074" extrusionOk="0">
                  <a:moveTo>
                    <a:pt x="0" y="1"/>
                  </a:moveTo>
                  <a:cubicBezTo>
                    <a:pt x="12633" y="1508"/>
                    <a:pt x="24988" y="5050"/>
                    <a:pt x="37085" y="9073"/>
                  </a:cubicBezTo>
                  <a:cubicBezTo>
                    <a:pt x="37817" y="7869"/>
                    <a:pt x="38031" y="6504"/>
                    <a:pt x="37843" y="5157"/>
                  </a:cubicBezTo>
                  <a:lnTo>
                    <a:pt x="37843" y="5157"/>
                  </a:lnTo>
                  <a:cubicBezTo>
                    <a:pt x="37843" y="5175"/>
                    <a:pt x="37834" y="5184"/>
                    <a:pt x="37826" y="5193"/>
                  </a:cubicBezTo>
                  <a:cubicBezTo>
                    <a:pt x="25381" y="2445"/>
                    <a:pt x="12722" y="188"/>
                    <a:pt x="0" y="1"/>
                  </a:cubicBezTo>
                  <a:close/>
                </a:path>
              </a:pathLst>
            </a:custGeom>
            <a:solidFill>
              <a:srgbClr val="1D4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5" name="Google Shape;135;p13"/>
            <p:cNvGrpSpPr/>
            <p:nvPr/>
          </p:nvGrpSpPr>
          <p:grpSpPr>
            <a:xfrm rot="10800000" flipH="1">
              <a:off x="5337950" y="-657276"/>
              <a:ext cx="4853649" cy="1425622"/>
              <a:chOff x="4841950" y="4243200"/>
              <a:chExt cx="3795175" cy="1114725"/>
            </a:xfrm>
          </p:grpSpPr>
          <p:sp>
            <p:nvSpPr>
              <p:cNvPr id="136" name="Google Shape;136;p13"/>
              <p:cNvSpPr/>
              <p:nvPr/>
            </p:nvSpPr>
            <p:spPr>
              <a:xfrm>
                <a:off x="4841950" y="4243200"/>
                <a:ext cx="3795175" cy="1114725"/>
              </a:xfrm>
              <a:custGeom>
                <a:avLst/>
                <a:gdLst/>
                <a:ahLst/>
                <a:cxnLst/>
                <a:rect l="l" t="t" r="r" b="b"/>
                <a:pathLst>
                  <a:path w="151807" h="44589" extrusionOk="0">
                    <a:moveTo>
                      <a:pt x="144009" y="0"/>
                    </a:moveTo>
                    <a:cubicBezTo>
                      <a:pt x="106843" y="15059"/>
                      <a:pt x="68909" y="28959"/>
                      <a:pt x="29977" y="38344"/>
                    </a:cubicBezTo>
                    <a:cubicBezTo>
                      <a:pt x="20056" y="40735"/>
                      <a:pt x="10064" y="42840"/>
                      <a:pt x="1" y="44589"/>
                    </a:cubicBezTo>
                    <a:lnTo>
                      <a:pt x="121920" y="44589"/>
                    </a:lnTo>
                    <a:cubicBezTo>
                      <a:pt x="127237" y="42466"/>
                      <a:pt x="132286" y="39789"/>
                      <a:pt x="136711" y="36114"/>
                    </a:cubicBezTo>
                    <a:cubicBezTo>
                      <a:pt x="147221" y="27353"/>
                      <a:pt x="151806" y="11241"/>
                      <a:pt x="1440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13"/>
              <p:cNvSpPr/>
              <p:nvPr/>
            </p:nvSpPr>
            <p:spPr>
              <a:xfrm>
                <a:off x="4841950" y="4243200"/>
                <a:ext cx="3795175" cy="1114725"/>
              </a:xfrm>
              <a:custGeom>
                <a:avLst/>
                <a:gdLst/>
                <a:ahLst/>
                <a:cxnLst/>
                <a:rect l="l" t="t" r="r" b="b"/>
                <a:pathLst>
                  <a:path w="151807" h="44589" extrusionOk="0">
                    <a:moveTo>
                      <a:pt x="144009" y="0"/>
                    </a:moveTo>
                    <a:cubicBezTo>
                      <a:pt x="106843" y="15059"/>
                      <a:pt x="68909" y="28959"/>
                      <a:pt x="29977" y="38344"/>
                    </a:cubicBezTo>
                    <a:cubicBezTo>
                      <a:pt x="20056" y="40735"/>
                      <a:pt x="10064" y="42840"/>
                      <a:pt x="1" y="44589"/>
                    </a:cubicBezTo>
                    <a:lnTo>
                      <a:pt x="121920" y="44589"/>
                    </a:lnTo>
                    <a:cubicBezTo>
                      <a:pt x="127237" y="42466"/>
                      <a:pt x="132286" y="39789"/>
                      <a:pt x="136711" y="36114"/>
                    </a:cubicBezTo>
                    <a:cubicBezTo>
                      <a:pt x="147221" y="27353"/>
                      <a:pt x="151806" y="11241"/>
                      <a:pt x="1440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38" name="Google Shape;138;p13"/>
          <p:cNvGrpSpPr/>
          <p:nvPr/>
        </p:nvGrpSpPr>
        <p:grpSpPr>
          <a:xfrm flipH="1">
            <a:off x="6516560" y="-428676"/>
            <a:ext cx="3270575" cy="3475775"/>
            <a:chOff x="-701300" y="296400"/>
            <a:chExt cx="3270575" cy="3475775"/>
          </a:xfrm>
        </p:grpSpPr>
        <p:sp>
          <p:nvSpPr>
            <p:cNvPr id="139" name="Google Shape;139;p13"/>
            <p:cNvSpPr/>
            <p:nvPr/>
          </p:nvSpPr>
          <p:spPr>
            <a:xfrm>
              <a:off x="-474700" y="647900"/>
              <a:ext cx="1730750" cy="1001450"/>
            </a:xfrm>
            <a:custGeom>
              <a:avLst/>
              <a:gdLst/>
              <a:ahLst/>
              <a:cxnLst/>
              <a:rect l="l" t="t" r="r" b="b"/>
              <a:pathLst>
                <a:path w="69230" h="40058" extrusionOk="0">
                  <a:moveTo>
                    <a:pt x="69230" y="1"/>
                  </a:moveTo>
                  <a:lnTo>
                    <a:pt x="2730" y="1"/>
                  </a:lnTo>
                  <a:cubicBezTo>
                    <a:pt x="2944" y="13775"/>
                    <a:pt x="4515" y="28156"/>
                    <a:pt x="0" y="40057"/>
                  </a:cubicBezTo>
                  <a:cubicBezTo>
                    <a:pt x="20716" y="22946"/>
                    <a:pt x="44232" y="9778"/>
                    <a:pt x="692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-701300" y="914200"/>
              <a:ext cx="2100550" cy="2857975"/>
            </a:xfrm>
            <a:custGeom>
              <a:avLst/>
              <a:gdLst/>
              <a:ahLst/>
              <a:cxnLst/>
              <a:rect l="l" t="t" r="r" b="b"/>
              <a:pathLst>
                <a:path w="84022" h="114319" extrusionOk="0">
                  <a:moveTo>
                    <a:pt x="84021" y="1"/>
                  </a:moveTo>
                  <a:lnTo>
                    <a:pt x="84021" y="1"/>
                  </a:lnTo>
                  <a:cubicBezTo>
                    <a:pt x="49942" y="24516"/>
                    <a:pt x="20163" y="55099"/>
                    <a:pt x="0" y="91587"/>
                  </a:cubicBezTo>
                  <a:cubicBezTo>
                    <a:pt x="4961" y="98902"/>
                    <a:pt x="9368" y="106343"/>
                    <a:pt x="11116" y="114318"/>
                  </a:cubicBezTo>
                  <a:cubicBezTo>
                    <a:pt x="24677" y="70693"/>
                    <a:pt x="51244" y="32135"/>
                    <a:pt x="840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-232050" y="296400"/>
              <a:ext cx="2801325" cy="1974750"/>
            </a:xfrm>
            <a:custGeom>
              <a:avLst/>
              <a:gdLst/>
              <a:ahLst/>
              <a:cxnLst/>
              <a:rect l="l" t="t" r="r" b="b"/>
              <a:pathLst>
                <a:path w="112053" h="78990" extrusionOk="0">
                  <a:moveTo>
                    <a:pt x="112053" y="1"/>
                  </a:moveTo>
                  <a:lnTo>
                    <a:pt x="112053" y="1"/>
                  </a:lnTo>
                  <a:cubicBezTo>
                    <a:pt x="71318" y="10046"/>
                    <a:pt x="32296" y="27371"/>
                    <a:pt x="1" y="53743"/>
                  </a:cubicBezTo>
                  <a:cubicBezTo>
                    <a:pt x="1874" y="62378"/>
                    <a:pt x="3213" y="70961"/>
                    <a:pt x="1874" y="78990"/>
                  </a:cubicBezTo>
                  <a:cubicBezTo>
                    <a:pt x="30690" y="43537"/>
                    <a:pt x="69694" y="17593"/>
                    <a:pt x="1120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-232050" y="296400"/>
              <a:ext cx="2801325" cy="1974750"/>
            </a:xfrm>
            <a:custGeom>
              <a:avLst/>
              <a:gdLst/>
              <a:ahLst/>
              <a:cxnLst/>
              <a:rect l="l" t="t" r="r" b="b"/>
              <a:pathLst>
                <a:path w="112053" h="78990" extrusionOk="0">
                  <a:moveTo>
                    <a:pt x="112053" y="1"/>
                  </a:moveTo>
                  <a:lnTo>
                    <a:pt x="112053" y="1"/>
                  </a:lnTo>
                  <a:cubicBezTo>
                    <a:pt x="71318" y="10046"/>
                    <a:pt x="32296" y="27371"/>
                    <a:pt x="1" y="53743"/>
                  </a:cubicBezTo>
                  <a:cubicBezTo>
                    <a:pt x="1874" y="62378"/>
                    <a:pt x="3213" y="70961"/>
                    <a:pt x="1874" y="78990"/>
                  </a:cubicBezTo>
                  <a:cubicBezTo>
                    <a:pt x="3213" y="77348"/>
                    <a:pt x="4586" y="75707"/>
                    <a:pt x="5942" y="74101"/>
                  </a:cubicBezTo>
                  <a:cubicBezTo>
                    <a:pt x="5407" y="69283"/>
                    <a:pt x="4265" y="64359"/>
                    <a:pt x="2909" y="59399"/>
                  </a:cubicBezTo>
                  <a:cubicBezTo>
                    <a:pt x="33813" y="31439"/>
                    <a:pt x="71889" y="12134"/>
                    <a:pt x="112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3" name="Google Shape;143;p13"/>
          <p:cNvSpPr txBox="1">
            <a:spLocks noGrp="1"/>
          </p:cNvSpPr>
          <p:nvPr>
            <p:ph type="title"/>
          </p:nvPr>
        </p:nvSpPr>
        <p:spPr>
          <a:xfrm>
            <a:off x="720000" y="1085700"/>
            <a:ext cx="3546000" cy="29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4"/>
          <p:cNvSpPr txBox="1">
            <a:spLocks noGrp="1"/>
          </p:cNvSpPr>
          <p:nvPr>
            <p:ph type="title"/>
          </p:nvPr>
        </p:nvSpPr>
        <p:spPr>
          <a:xfrm>
            <a:off x="3392700" y="1550250"/>
            <a:ext cx="5031300" cy="20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46" name="Google Shape;146;p14"/>
          <p:cNvGrpSpPr/>
          <p:nvPr/>
        </p:nvGrpSpPr>
        <p:grpSpPr>
          <a:xfrm>
            <a:off x="6524360" y="-523269"/>
            <a:ext cx="4218365" cy="4503184"/>
            <a:chOff x="6682010" y="-523269"/>
            <a:chExt cx="4218365" cy="4503184"/>
          </a:xfrm>
        </p:grpSpPr>
        <p:sp>
          <p:nvSpPr>
            <p:cNvPr id="147" name="Google Shape;147;p14"/>
            <p:cNvSpPr/>
            <p:nvPr/>
          </p:nvSpPr>
          <p:spPr>
            <a:xfrm>
              <a:off x="6706594" y="-476376"/>
              <a:ext cx="3592156" cy="2531827"/>
            </a:xfrm>
            <a:custGeom>
              <a:avLst/>
              <a:gdLst/>
              <a:ahLst/>
              <a:cxnLst/>
              <a:rect l="l" t="t" r="r" b="b"/>
              <a:pathLst>
                <a:path w="112071" h="78990" extrusionOk="0">
                  <a:moveTo>
                    <a:pt x="0" y="0"/>
                  </a:moveTo>
                  <a:lnTo>
                    <a:pt x="0" y="0"/>
                  </a:lnTo>
                  <a:cubicBezTo>
                    <a:pt x="40753" y="10046"/>
                    <a:pt x="79757" y="27389"/>
                    <a:pt x="112070" y="53742"/>
                  </a:cubicBezTo>
                  <a:cubicBezTo>
                    <a:pt x="110197" y="62378"/>
                    <a:pt x="108858" y="70960"/>
                    <a:pt x="110197" y="78990"/>
                  </a:cubicBezTo>
                  <a:cubicBezTo>
                    <a:pt x="81363" y="43554"/>
                    <a:pt x="42359" y="1759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6706594" y="-476376"/>
              <a:ext cx="3592156" cy="2531827"/>
            </a:xfrm>
            <a:custGeom>
              <a:avLst/>
              <a:gdLst/>
              <a:ahLst/>
              <a:cxnLst/>
              <a:rect l="l" t="t" r="r" b="b"/>
              <a:pathLst>
                <a:path w="112071" h="78990" extrusionOk="0">
                  <a:moveTo>
                    <a:pt x="0" y="0"/>
                  </a:moveTo>
                  <a:lnTo>
                    <a:pt x="0" y="0"/>
                  </a:lnTo>
                  <a:cubicBezTo>
                    <a:pt x="40753" y="10046"/>
                    <a:pt x="79757" y="27389"/>
                    <a:pt x="112070" y="53742"/>
                  </a:cubicBezTo>
                  <a:cubicBezTo>
                    <a:pt x="110197" y="62378"/>
                    <a:pt x="108858" y="70960"/>
                    <a:pt x="110197" y="78990"/>
                  </a:cubicBezTo>
                  <a:cubicBezTo>
                    <a:pt x="108858" y="77366"/>
                    <a:pt x="107485" y="75724"/>
                    <a:pt x="106111" y="74119"/>
                  </a:cubicBezTo>
                  <a:cubicBezTo>
                    <a:pt x="106664" y="69283"/>
                    <a:pt x="107788" y="64359"/>
                    <a:pt x="109162" y="59416"/>
                  </a:cubicBezTo>
                  <a:cubicBezTo>
                    <a:pt x="78258" y="31439"/>
                    <a:pt x="40182" y="1213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4"/>
            <p:cNvSpPr/>
            <p:nvPr/>
          </p:nvSpPr>
          <p:spPr>
            <a:xfrm>
              <a:off x="8206683" y="315705"/>
              <a:ext cx="2693692" cy="3664210"/>
            </a:xfrm>
            <a:custGeom>
              <a:avLst/>
              <a:gdLst/>
              <a:ahLst/>
              <a:cxnLst/>
              <a:rect l="l" t="t" r="r" b="b"/>
              <a:pathLst>
                <a:path w="84040" h="114319" extrusionOk="0">
                  <a:moveTo>
                    <a:pt x="1" y="0"/>
                  </a:moveTo>
                  <a:lnTo>
                    <a:pt x="1" y="0"/>
                  </a:lnTo>
                  <a:cubicBezTo>
                    <a:pt x="34098" y="24516"/>
                    <a:pt x="63860" y="55098"/>
                    <a:pt x="84040" y="91587"/>
                  </a:cubicBezTo>
                  <a:cubicBezTo>
                    <a:pt x="79079" y="98902"/>
                    <a:pt x="74672" y="106342"/>
                    <a:pt x="72924" y="114318"/>
                  </a:cubicBezTo>
                  <a:cubicBezTo>
                    <a:pt x="59345" y="70693"/>
                    <a:pt x="32796" y="32135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4"/>
            <p:cNvSpPr/>
            <p:nvPr/>
          </p:nvSpPr>
          <p:spPr>
            <a:xfrm>
              <a:off x="6682010" y="-523269"/>
              <a:ext cx="3927842" cy="1781510"/>
            </a:xfrm>
            <a:custGeom>
              <a:avLst/>
              <a:gdLst/>
              <a:ahLst/>
              <a:cxnLst/>
              <a:rect l="l" t="t" r="r" b="b"/>
              <a:pathLst>
                <a:path w="122544" h="55581" extrusionOk="0">
                  <a:moveTo>
                    <a:pt x="119029" y="0"/>
                  </a:moveTo>
                  <a:lnTo>
                    <a:pt x="0" y="0"/>
                  </a:lnTo>
                  <a:cubicBezTo>
                    <a:pt x="44625" y="9011"/>
                    <a:pt x="87554" y="26711"/>
                    <a:pt x="122544" y="55580"/>
                  </a:cubicBezTo>
                  <a:cubicBezTo>
                    <a:pt x="116281" y="39076"/>
                    <a:pt x="121705" y="17825"/>
                    <a:pt x="119029" y="0"/>
                  </a:cubicBezTo>
                  <a:close/>
                </a:path>
              </a:pathLst>
            </a:custGeom>
            <a:solidFill>
              <a:srgbClr val="FF4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4"/>
            <p:cNvSpPr/>
            <p:nvPr/>
          </p:nvSpPr>
          <p:spPr>
            <a:xfrm>
              <a:off x="6682010" y="-523269"/>
              <a:ext cx="3927842" cy="1781510"/>
            </a:xfrm>
            <a:custGeom>
              <a:avLst/>
              <a:gdLst/>
              <a:ahLst/>
              <a:cxnLst/>
              <a:rect l="l" t="t" r="r" b="b"/>
              <a:pathLst>
                <a:path w="122544" h="55581" extrusionOk="0">
                  <a:moveTo>
                    <a:pt x="119029" y="0"/>
                  </a:moveTo>
                  <a:lnTo>
                    <a:pt x="0" y="0"/>
                  </a:lnTo>
                  <a:cubicBezTo>
                    <a:pt x="44625" y="9011"/>
                    <a:pt x="87554" y="26711"/>
                    <a:pt x="122544" y="55580"/>
                  </a:cubicBezTo>
                  <a:cubicBezTo>
                    <a:pt x="116281" y="39076"/>
                    <a:pt x="121705" y="17825"/>
                    <a:pt x="1190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p15"/>
          <p:cNvGrpSpPr/>
          <p:nvPr/>
        </p:nvGrpSpPr>
        <p:grpSpPr>
          <a:xfrm>
            <a:off x="-898887" y="-685731"/>
            <a:ext cx="4173908" cy="4435784"/>
            <a:chOff x="-701300" y="296400"/>
            <a:chExt cx="3270575" cy="3475775"/>
          </a:xfrm>
        </p:grpSpPr>
        <p:sp>
          <p:nvSpPr>
            <p:cNvPr id="154" name="Google Shape;154;p15"/>
            <p:cNvSpPr/>
            <p:nvPr/>
          </p:nvSpPr>
          <p:spPr>
            <a:xfrm>
              <a:off x="-474700" y="647900"/>
              <a:ext cx="1730750" cy="1001450"/>
            </a:xfrm>
            <a:custGeom>
              <a:avLst/>
              <a:gdLst/>
              <a:ahLst/>
              <a:cxnLst/>
              <a:rect l="l" t="t" r="r" b="b"/>
              <a:pathLst>
                <a:path w="69230" h="40058" extrusionOk="0">
                  <a:moveTo>
                    <a:pt x="69230" y="1"/>
                  </a:moveTo>
                  <a:lnTo>
                    <a:pt x="2730" y="1"/>
                  </a:lnTo>
                  <a:cubicBezTo>
                    <a:pt x="2944" y="13775"/>
                    <a:pt x="4515" y="28156"/>
                    <a:pt x="0" y="40057"/>
                  </a:cubicBezTo>
                  <a:cubicBezTo>
                    <a:pt x="20716" y="22946"/>
                    <a:pt x="44232" y="9778"/>
                    <a:pt x="692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5"/>
            <p:cNvSpPr/>
            <p:nvPr/>
          </p:nvSpPr>
          <p:spPr>
            <a:xfrm>
              <a:off x="-701300" y="914200"/>
              <a:ext cx="2100550" cy="2857975"/>
            </a:xfrm>
            <a:custGeom>
              <a:avLst/>
              <a:gdLst/>
              <a:ahLst/>
              <a:cxnLst/>
              <a:rect l="l" t="t" r="r" b="b"/>
              <a:pathLst>
                <a:path w="84022" h="114319" extrusionOk="0">
                  <a:moveTo>
                    <a:pt x="84021" y="1"/>
                  </a:moveTo>
                  <a:lnTo>
                    <a:pt x="84021" y="1"/>
                  </a:lnTo>
                  <a:cubicBezTo>
                    <a:pt x="49942" y="24516"/>
                    <a:pt x="20163" y="55099"/>
                    <a:pt x="0" y="91587"/>
                  </a:cubicBezTo>
                  <a:cubicBezTo>
                    <a:pt x="4961" y="98902"/>
                    <a:pt x="9368" y="106343"/>
                    <a:pt x="11116" y="114318"/>
                  </a:cubicBezTo>
                  <a:cubicBezTo>
                    <a:pt x="24677" y="70693"/>
                    <a:pt x="51244" y="32135"/>
                    <a:pt x="840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5"/>
            <p:cNvSpPr/>
            <p:nvPr/>
          </p:nvSpPr>
          <p:spPr>
            <a:xfrm>
              <a:off x="-232050" y="296400"/>
              <a:ext cx="2801325" cy="1974750"/>
            </a:xfrm>
            <a:custGeom>
              <a:avLst/>
              <a:gdLst/>
              <a:ahLst/>
              <a:cxnLst/>
              <a:rect l="l" t="t" r="r" b="b"/>
              <a:pathLst>
                <a:path w="112053" h="78990" extrusionOk="0">
                  <a:moveTo>
                    <a:pt x="112053" y="1"/>
                  </a:moveTo>
                  <a:lnTo>
                    <a:pt x="112053" y="1"/>
                  </a:lnTo>
                  <a:cubicBezTo>
                    <a:pt x="71318" y="10046"/>
                    <a:pt x="32296" y="27371"/>
                    <a:pt x="1" y="53743"/>
                  </a:cubicBezTo>
                  <a:cubicBezTo>
                    <a:pt x="1874" y="62378"/>
                    <a:pt x="3213" y="70961"/>
                    <a:pt x="1874" y="78990"/>
                  </a:cubicBezTo>
                  <a:cubicBezTo>
                    <a:pt x="30690" y="43537"/>
                    <a:pt x="69694" y="17593"/>
                    <a:pt x="1120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5"/>
            <p:cNvSpPr/>
            <p:nvPr/>
          </p:nvSpPr>
          <p:spPr>
            <a:xfrm>
              <a:off x="-232050" y="296400"/>
              <a:ext cx="2801325" cy="1974750"/>
            </a:xfrm>
            <a:custGeom>
              <a:avLst/>
              <a:gdLst/>
              <a:ahLst/>
              <a:cxnLst/>
              <a:rect l="l" t="t" r="r" b="b"/>
              <a:pathLst>
                <a:path w="112053" h="78990" extrusionOk="0">
                  <a:moveTo>
                    <a:pt x="112053" y="1"/>
                  </a:moveTo>
                  <a:lnTo>
                    <a:pt x="112053" y="1"/>
                  </a:lnTo>
                  <a:cubicBezTo>
                    <a:pt x="71318" y="10046"/>
                    <a:pt x="32296" y="27371"/>
                    <a:pt x="1" y="53743"/>
                  </a:cubicBezTo>
                  <a:cubicBezTo>
                    <a:pt x="1874" y="62378"/>
                    <a:pt x="3213" y="70961"/>
                    <a:pt x="1874" y="78990"/>
                  </a:cubicBezTo>
                  <a:cubicBezTo>
                    <a:pt x="3213" y="77348"/>
                    <a:pt x="4586" y="75707"/>
                    <a:pt x="5942" y="74101"/>
                  </a:cubicBezTo>
                  <a:cubicBezTo>
                    <a:pt x="5407" y="69283"/>
                    <a:pt x="4265" y="64359"/>
                    <a:pt x="2909" y="59399"/>
                  </a:cubicBezTo>
                  <a:cubicBezTo>
                    <a:pt x="33813" y="31439"/>
                    <a:pt x="71889" y="12134"/>
                    <a:pt x="112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" name="Google Shape;158;p15"/>
          <p:cNvGrpSpPr/>
          <p:nvPr/>
        </p:nvGrpSpPr>
        <p:grpSpPr>
          <a:xfrm rot="10800000">
            <a:off x="6291338" y="2087100"/>
            <a:ext cx="3270575" cy="3475775"/>
            <a:chOff x="-701300" y="296400"/>
            <a:chExt cx="3270575" cy="3475775"/>
          </a:xfrm>
        </p:grpSpPr>
        <p:sp>
          <p:nvSpPr>
            <p:cNvPr id="159" name="Google Shape;159;p15"/>
            <p:cNvSpPr/>
            <p:nvPr/>
          </p:nvSpPr>
          <p:spPr>
            <a:xfrm>
              <a:off x="-474700" y="647900"/>
              <a:ext cx="1730750" cy="1001450"/>
            </a:xfrm>
            <a:custGeom>
              <a:avLst/>
              <a:gdLst/>
              <a:ahLst/>
              <a:cxnLst/>
              <a:rect l="l" t="t" r="r" b="b"/>
              <a:pathLst>
                <a:path w="69230" h="40058" extrusionOk="0">
                  <a:moveTo>
                    <a:pt x="69230" y="1"/>
                  </a:moveTo>
                  <a:lnTo>
                    <a:pt x="2730" y="1"/>
                  </a:lnTo>
                  <a:cubicBezTo>
                    <a:pt x="2944" y="13775"/>
                    <a:pt x="4515" y="28156"/>
                    <a:pt x="0" y="40057"/>
                  </a:cubicBezTo>
                  <a:cubicBezTo>
                    <a:pt x="20716" y="22946"/>
                    <a:pt x="44232" y="9778"/>
                    <a:pt x="692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5"/>
            <p:cNvSpPr/>
            <p:nvPr/>
          </p:nvSpPr>
          <p:spPr>
            <a:xfrm>
              <a:off x="-701300" y="914200"/>
              <a:ext cx="2100550" cy="2857975"/>
            </a:xfrm>
            <a:custGeom>
              <a:avLst/>
              <a:gdLst/>
              <a:ahLst/>
              <a:cxnLst/>
              <a:rect l="l" t="t" r="r" b="b"/>
              <a:pathLst>
                <a:path w="84022" h="114319" extrusionOk="0">
                  <a:moveTo>
                    <a:pt x="84021" y="1"/>
                  </a:moveTo>
                  <a:lnTo>
                    <a:pt x="84021" y="1"/>
                  </a:lnTo>
                  <a:cubicBezTo>
                    <a:pt x="49942" y="24516"/>
                    <a:pt x="20163" y="55099"/>
                    <a:pt x="0" y="91587"/>
                  </a:cubicBezTo>
                  <a:cubicBezTo>
                    <a:pt x="4961" y="98902"/>
                    <a:pt x="9368" y="106343"/>
                    <a:pt x="11116" y="114318"/>
                  </a:cubicBezTo>
                  <a:cubicBezTo>
                    <a:pt x="24677" y="70693"/>
                    <a:pt x="51244" y="32135"/>
                    <a:pt x="840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5"/>
            <p:cNvSpPr/>
            <p:nvPr/>
          </p:nvSpPr>
          <p:spPr>
            <a:xfrm>
              <a:off x="-232050" y="296400"/>
              <a:ext cx="2801325" cy="1974750"/>
            </a:xfrm>
            <a:custGeom>
              <a:avLst/>
              <a:gdLst/>
              <a:ahLst/>
              <a:cxnLst/>
              <a:rect l="l" t="t" r="r" b="b"/>
              <a:pathLst>
                <a:path w="112053" h="78990" extrusionOk="0">
                  <a:moveTo>
                    <a:pt x="112053" y="1"/>
                  </a:moveTo>
                  <a:lnTo>
                    <a:pt x="112053" y="1"/>
                  </a:lnTo>
                  <a:cubicBezTo>
                    <a:pt x="71318" y="10046"/>
                    <a:pt x="32296" y="27371"/>
                    <a:pt x="1" y="53743"/>
                  </a:cubicBezTo>
                  <a:cubicBezTo>
                    <a:pt x="1874" y="62378"/>
                    <a:pt x="3213" y="70961"/>
                    <a:pt x="1874" y="78990"/>
                  </a:cubicBezTo>
                  <a:cubicBezTo>
                    <a:pt x="30690" y="43537"/>
                    <a:pt x="69694" y="17593"/>
                    <a:pt x="1120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5"/>
            <p:cNvSpPr/>
            <p:nvPr/>
          </p:nvSpPr>
          <p:spPr>
            <a:xfrm>
              <a:off x="-232050" y="296400"/>
              <a:ext cx="2801325" cy="1974750"/>
            </a:xfrm>
            <a:custGeom>
              <a:avLst/>
              <a:gdLst/>
              <a:ahLst/>
              <a:cxnLst/>
              <a:rect l="l" t="t" r="r" b="b"/>
              <a:pathLst>
                <a:path w="112053" h="78990" extrusionOk="0">
                  <a:moveTo>
                    <a:pt x="112053" y="1"/>
                  </a:moveTo>
                  <a:lnTo>
                    <a:pt x="112053" y="1"/>
                  </a:lnTo>
                  <a:cubicBezTo>
                    <a:pt x="71318" y="10046"/>
                    <a:pt x="32296" y="27371"/>
                    <a:pt x="1" y="53743"/>
                  </a:cubicBezTo>
                  <a:cubicBezTo>
                    <a:pt x="1874" y="62378"/>
                    <a:pt x="3213" y="70961"/>
                    <a:pt x="1874" y="78990"/>
                  </a:cubicBezTo>
                  <a:cubicBezTo>
                    <a:pt x="3213" y="77348"/>
                    <a:pt x="4586" y="75707"/>
                    <a:pt x="5942" y="74101"/>
                  </a:cubicBezTo>
                  <a:cubicBezTo>
                    <a:pt x="5407" y="69283"/>
                    <a:pt x="4265" y="64359"/>
                    <a:pt x="2909" y="59399"/>
                  </a:cubicBezTo>
                  <a:cubicBezTo>
                    <a:pt x="33813" y="31439"/>
                    <a:pt x="71889" y="12134"/>
                    <a:pt x="112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" name="Google Shape;163;p15"/>
          <p:cNvSpPr txBox="1">
            <a:spLocks noGrp="1"/>
          </p:cNvSpPr>
          <p:nvPr>
            <p:ph type="title" hasCustomPrompt="1"/>
          </p:nvPr>
        </p:nvSpPr>
        <p:spPr>
          <a:xfrm>
            <a:off x="1618200" y="1610100"/>
            <a:ext cx="5907600" cy="13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90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64" name="Google Shape;164;p15"/>
          <p:cNvSpPr txBox="1">
            <a:spLocks noGrp="1"/>
          </p:cNvSpPr>
          <p:nvPr>
            <p:ph type="subTitle" idx="1"/>
          </p:nvPr>
        </p:nvSpPr>
        <p:spPr>
          <a:xfrm>
            <a:off x="1618200" y="2920800"/>
            <a:ext cx="59076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Google Shape;167;p17"/>
          <p:cNvGrpSpPr/>
          <p:nvPr/>
        </p:nvGrpSpPr>
        <p:grpSpPr>
          <a:xfrm>
            <a:off x="-2364328" y="-523269"/>
            <a:ext cx="13264703" cy="5860287"/>
            <a:chOff x="-1602350" y="450300"/>
            <a:chExt cx="10346075" cy="4570850"/>
          </a:xfrm>
        </p:grpSpPr>
        <p:sp>
          <p:nvSpPr>
            <p:cNvPr id="168" name="Google Shape;168;p17"/>
            <p:cNvSpPr/>
            <p:nvPr/>
          </p:nvSpPr>
          <p:spPr>
            <a:xfrm>
              <a:off x="-1359700" y="2951375"/>
              <a:ext cx="2801775" cy="1975225"/>
            </a:xfrm>
            <a:custGeom>
              <a:avLst/>
              <a:gdLst/>
              <a:ahLst/>
              <a:cxnLst/>
              <a:rect l="l" t="t" r="r" b="b"/>
              <a:pathLst>
                <a:path w="112071" h="79009" extrusionOk="0">
                  <a:moveTo>
                    <a:pt x="112070" y="79008"/>
                  </a:moveTo>
                  <a:lnTo>
                    <a:pt x="112070" y="79008"/>
                  </a:lnTo>
                  <a:cubicBezTo>
                    <a:pt x="71318" y="68963"/>
                    <a:pt x="32314" y="51620"/>
                    <a:pt x="1" y="25266"/>
                  </a:cubicBezTo>
                  <a:cubicBezTo>
                    <a:pt x="1892" y="16612"/>
                    <a:pt x="3230" y="8048"/>
                    <a:pt x="1892" y="1"/>
                  </a:cubicBezTo>
                  <a:cubicBezTo>
                    <a:pt x="30708" y="35454"/>
                    <a:pt x="69712" y="61397"/>
                    <a:pt x="112070" y="790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7"/>
            <p:cNvSpPr/>
            <p:nvPr/>
          </p:nvSpPr>
          <p:spPr>
            <a:xfrm>
              <a:off x="-1359700" y="2951375"/>
              <a:ext cx="2801775" cy="1975225"/>
            </a:xfrm>
            <a:custGeom>
              <a:avLst/>
              <a:gdLst/>
              <a:ahLst/>
              <a:cxnLst/>
              <a:rect l="l" t="t" r="r" b="b"/>
              <a:pathLst>
                <a:path w="112071" h="79009" extrusionOk="0">
                  <a:moveTo>
                    <a:pt x="112070" y="79008"/>
                  </a:moveTo>
                  <a:lnTo>
                    <a:pt x="112070" y="79008"/>
                  </a:lnTo>
                  <a:cubicBezTo>
                    <a:pt x="71318" y="68963"/>
                    <a:pt x="32314" y="51620"/>
                    <a:pt x="1" y="25266"/>
                  </a:cubicBezTo>
                  <a:cubicBezTo>
                    <a:pt x="1892" y="16612"/>
                    <a:pt x="3230" y="8048"/>
                    <a:pt x="1892" y="1"/>
                  </a:cubicBezTo>
                  <a:cubicBezTo>
                    <a:pt x="3230" y="1642"/>
                    <a:pt x="4586" y="3284"/>
                    <a:pt x="5960" y="4890"/>
                  </a:cubicBezTo>
                  <a:cubicBezTo>
                    <a:pt x="5407" y="9707"/>
                    <a:pt x="4283" y="14632"/>
                    <a:pt x="2909" y="19592"/>
                  </a:cubicBezTo>
                  <a:cubicBezTo>
                    <a:pt x="33812" y="47569"/>
                    <a:pt x="71907" y="66875"/>
                    <a:pt x="112070" y="790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7"/>
            <p:cNvSpPr/>
            <p:nvPr/>
          </p:nvSpPr>
          <p:spPr>
            <a:xfrm>
              <a:off x="-1602350" y="3573650"/>
              <a:ext cx="3381200" cy="1447500"/>
            </a:xfrm>
            <a:custGeom>
              <a:avLst/>
              <a:gdLst/>
              <a:ahLst/>
              <a:cxnLst/>
              <a:rect l="l" t="t" r="r" b="b"/>
              <a:pathLst>
                <a:path w="135248" h="57900" extrusionOk="0">
                  <a:moveTo>
                    <a:pt x="3908" y="57900"/>
                  </a:moveTo>
                  <a:lnTo>
                    <a:pt x="135248" y="57900"/>
                  </a:lnTo>
                  <a:cubicBezTo>
                    <a:pt x="86127" y="49817"/>
                    <a:pt x="38291" y="31600"/>
                    <a:pt x="0" y="0"/>
                  </a:cubicBezTo>
                  <a:cubicBezTo>
                    <a:pt x="6531" y="17218"/>
                    <a:pt x="339" y="39629"/>
                    <a:pt x="3908" y="57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7"/>
            <p:cNvSpPr/>
            <p:nvPr/>
          </p:nvSpPr>
          <p:spPr>
            <a:xfrm>
              <a:off x="5472700" y="486875"/>
              <a:ext cx="2801775" cy="1974750"/>
            </a:xfrm>
            <a:custGeom>
              <a:avLst/>
              <a:gdLst/>
              <a:ahLst/>
              <a:cxnLst/>
              <a:rect l="l" t="t" r="r" b="b"/>
              <a:pathLst>
                <a:path w="112071" h="78990" extrusionOk="0">
                  <a:moveTo>
                    <a:pt x="0" y="0"/>
                  </a:moveTo>
                  <a:lnTo>
                    <a:pt x="0" y="0"/>
                  </a:lnTo>
                  <a:cubicBezTo>
                    <a:pt x="40753" y="10046"/>
                    <a:pt x="79757" y="27389"/>
                    <a:pt x="112070" y="53742"/>
                  </a:cubicBezTo>
                  <a:cubicBezTo>
                    <a:pt x="110197" y="62378"/>
                    <a:pt x="108858" y="70960"/>
                    <a:pt x="110197" y="78990"/>
                  </a:cubicBezTo>
                  <a:cubicBezTo>
                    <a:pt x="81363" y="43554"/>
                    <a:pt x="42359" y="1759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7"/>
            <p:cNvSpPr/>
            <p:nvPr/>
          </p:nvSpPr>
          <p:spPr>
            <a:xfrm>
              <a:off x="5472700" y="486875"/>
              <a:ext cx="2801775" cy="1974750"/>
            </a:xfrm>
            <a:custGeom>
              <a:avLst/>
              <a:gdLst/>
              <a:ahLst/>
              <a:cxnLst/>
              <a:rect l="l" t="t" r="r" b="b"/>
              <a:pathLst>
                <a:path w="112071" h="78990" extrusionOk="0">
                  <a:moveTo>
                    <a:pt x="0" y="0"/>
                  </a:moveTo>
                  <a:lnTo>
                    <a:pt x="0" y="0"/>
                  </a:lnTo>
                  <a:cubicBezTo>
                    <a:pt x="40753" y="10046"/>
                    <a:pt x="79757" y="27389"/>
                    <a:pt x="112070" y="53742"/>
                  </a:cubicBezTo>
                  <a:cubicBezTo>
                    <a:pt x="110197" y="62378"/>
                    <a:pt x="108858" y="70960"/>
                    <a:pt x="110197" y="78990"/>
                  </a:cubicBezTo>
                  <a:cubicBezTo>
                    <a:pt x="108858" y="77366"/>
                    <a:pt x="107485" y="75724"/>
                    <a:pt x="106111" y="74119"/>
                  </a:cubicBezTo>
                  <a:cubicBezTo>
                    <a:pt x="106664" y="69283"/>
                    <a:pt x="107788" y="64359"/>
                    <a:pt x="109162" y="59416"/>
                  </a:cubicBezTo>
                  <a:cubicBezTo>
                    <a:pt x="78258" y="31439"/>
                    <a:pt x="40182" y="1213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7"/>
            <p:cNvSpPr/>
            <p:nvPr/>
          </p:nvSpPr>
          <p:spPr>
            <a:xfrm>
              <a:off x="6642725" y="1104675"/>
              <a:ext cx="2101000" cy="2857975"/>
            </a:xfrm>
            <a:custGeom>
              <a:avLst/>
              <a:gdLst/>
              <a:ahLst/>
              <a:cxnLst/>
              <a:rect l="l" t="t" r="r" b="b"/>
              <a:pathLst>
                <a:path w="84040" h="114319" extrusionOk="0">
                  <a:moveTo>
                    <a:pt x="1" y="0"/>
                  </a:moveTo>
                  <a:lnTo>
                    <a:pt x="1" y="0"/>
                  </a:lnTo>
                  <a:cubicBezTo>
                    <a:pt x="34098" y="24516"/>
                    <a:pt x="63860" y="55098"/>
                    <a:pt x="84040" y="91587"/>
                  </a:cubicBezTo>
                  <a:cubicBezTo>
                    <a:pt x="79079" y="98902"/>
                    <a:pt x="74672" y="106342"/>
                    <a:pt x="72924" y="114318"/>
                  </a:cubicBezTo>
                  <a:cubicBezTo>
                    <a:pt x="59345" y="70693"/>
                    <a:pt x="32796" y="32135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17"/>
            <p:cNvSpPr/>
            <p:nvPr/>
          </p:nvSpPr>
          <p:spPr>
            <a:xfrm>
              <a:off x="5453525" y="450300"/>
              <a:ext cx="3063600" cy="1389525"/>
            </a:xfrm>
            <a:custGeom>
              <a:avLst/>
              <a:gdLst/>
              <a:ahLst/>
              <a:cxnLst/>
              <a:rect l="l" t="t" r="r" b="b"/>
              <a:pathLst>
                <a:path w="122544" h="55581" extrusionOk="0">
                  <a:moveTo>
                    <a:pt x="119029" y="0"/>
                  </a:moveTo>
                  <a:lnTo>
                    <a:pt x="0" y="0"/>
                  </a:lnTo>
                  <a:cubicBezTo>
                    <a:pt x="44625" y="9011"/>
                    <a:pt x="87554" y="26711"/>
                    <a:pt x="122544" y="55580"/>
                  </a:cubicBezTo>
                  <a:cubicBezTo>
                    <a:pt x="116281" y="39076"/>
                    <a:pt x="121705" y="17825"/>
                    <a:pt x="119029" y="0"/>
                  </a:cubicBezTo>
                  <a:close/>
                </a:path>
              </a:pathLst>
            </a:custGeom>
            <a:solidFill>
              <a:srgbClr val="FF4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7"/>
            <p:cNvSpPr/>
            <p:nvPr/>
          </p:nvSpPr>
          <p:spPr>
            <a:xfrm>
              <a:off x="5453525" y="450300"/>
              <a:ext cx="3063600" cy="1389525"/>
            </a:xfrm>
            <a:custGeom>
              <a:avLst/>
              <a:gdLst/>
              <a:ahLst/>
              <a:cxnLst/>
              <a:rect l="l" t="t" r="r" b="b"/>
              <a:pathLst>
                <a:path w="122544" h="55581" extrusionOk="0">
                  <a:moveTo>
                    <a:pt x="119029" y="0"/>
                  </a:moveTo>
                  <a:lnTo>
                    <a:pt x="0" y="0"/>
                  </a:lnTo>
                  <a:cubicBezTo>
                    <a:pt x="44625" y="9011"/>
                    <a:pt x="87554" y="26711"/>
                    <a:pt x="122544" y="55580"/>
                  </a:cubicBezTo>
                  <a:cubicBezTo>
                    <a:pt x="116281" y="39076"/>
                    <a:pt x="121705" y="17825"/>
                    <a:pt x="1190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" name="Google Shape;176;p17"/>
          <p:cNvSpPr txBox="1">
            <a:spLocks noGrp="1"/>
          </p:cNvSpPr>
          <p:nvPr>
            <p:ph type="title"/>
          </p:nvPr>
        </p:nvSpPr>
        <p:spPr>
          <a:xfrm>
            <a:off x="720000" y="4132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7"/>
          <p:cNvSpPr txBox="1">
            <a:spLocks noGrp="1"/>
          </p:cNvSpPr>
          <p:nvPr>
            <p:ph type="subTitle" idx="1"/>
          </p:nvPr>
        </p:nvSpPr>
        <p:spPr>
          <a:xfrm>
            <a:off x="720000" y="3625600"/>
            <a:ext cx="2357100" cy="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2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8" name="Google Shape;178;p17"/>
          <p:cNvSpPr txBox="1">
            <a:spLocks noGrp="1"/>
          </p:cNvSpPr>
          <p:nvPr>
            <p:ph type="subTitle" idx="2"/>
          </p:nvPr>
        </p:nvSpPr>
        <p:spPr>
          <a:xfrm>
            <a:off x="720000" y="3994200"/>
            <a:ext cx="2357100" cy="6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17"/>
          <p:cNvSpPr txBox="1">
            <a:spLocks noGrp="1"/>
          </p:cNvSpPr>
          <p:nvPr>
            <p:ph type="subTitle" idx="3"/>
          </p:nvPr>
        </p:nvSpPr>
        <p:spPr>
          <a:xfrm>
            <a:off x="6066900" y="3625600"/>
            <a:ext cx="2357100" cy="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2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0" name="Google Shape;180;p17"/>
          <p:cNvSpPr txBox="1">
            <a:spLocks noGrp="1"/>
          </p:cNvSpPr>
          <p:nvPr>
            <p:ph type="subTitle" idx="4"/>
          </p:nvPr>
        </p:nvSpPr>
        <p:spPr>
          <a:xfrm>
            <a:off x="6066900" y="3994200"/>
            <a:ext cx="2357100" cy="6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7"/>
          <p:cNvSpPr txBox="1">
            <a:spLocks noGrp="1"/>
          </p:cNvSpPr>
          <p:nvPr>
            <p:ph type="subTitle" idx="5"/>
          </p:nvPr>
        </p:nvSpPr>
        <p:spPr>
          <a:xfrm>
            <a:off x="3393450" y="3625600"/>
            <a:ext cx="2357100" cy="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2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2" name="Google Shape;182;p17"/>
          <p:cNvSpPr txBox="1">
            <a:spLocks noGrp="1"/>
          </p:cNvSpPr>
          <p:nvPr>
            <p:ph type="subTitle" idx="6"/>
          </p:nvPr>
        </p:nvSpPr>
        <p:spPr>
          <a:xfrm>
            <a:off x="3393450" y="3994200"/>
            <a:ext cx="2357100" cy="6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7"/>
          <p:cNvSpPr txBox="1">
            <a:spLocks noGrp="1"/>
          </p:cNvSpPr>
          <p:nvPr>
            <p:ph type="title" idx="7"/>
          </p:nvPr>
        </p:nvSpPr>
        <p:spPr>
          <a:xfrm>
            <a:off x="1592400" y="3068500"/>
            <a:ext cx="612300" cy="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 b="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84" name="Google Shape;184;p17"/>
          <p:cNvSpPr txBox="1">
            <a:spLocks noGrp="1"/>
          </p:cNvSpPr>
          <p:nvPr>
            <p:ph type="title" idx="8"/>
          </p:nvPr>
        </p:nvSpPr>
        <p:spPr>
          <a:xfrm>
            <a:off x="4265850" y="3068500"/>
            <a:ext cx="612300" cy="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 b="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85" name="Google Shape;185;p17"/>
          <p:cNvSpPr txBox="1">
            <a:spLocks noGrp="1"/>
          </p:cNvSpPr>
          <p:nvPr>
            <p:ph type="title" idx="9"/>
          </p:nvPr>
        </p:nvSpPr>
        <p:spPr>
          <a:xfrm>
            <a:off x="6939300" y="3068500"/>
            <a:ext cx="612300" cy="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 b="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86" name="Google Shape;186;p17"/>
          <p:cNvSpPr txBox="1">
            <a:spLocks noGrp="1"/>
          </p:cNvSpPr>
          <p:nvPr>
            <p:ph type="subTitle" idx="13"/>
          </p:nvPr>
        </p:nvSpPr>
        <p:spPr>
          <a:xfrm>
            <a:off x="720000" y="1816800"/>
            <a:ext cx="2357100" cy="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2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7" name="Google Shape;187;p17"/>
          <p:cNvSpPr txBox="1">
            <a:spLocks noGrp="1"/>
          </p:cNvSpPr>
          <p:nvPr>
            <p:ph type="subTitle" idx="14"/>
          </p:nvPr>
        </p:nvSpPr>
        <p:spPr>
          <a:xfrm>
            <a:off x="720000" y="2185400"/>
            <a:ext cx="2357100" cy="6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7"/>
          <p:cNvSpPr txBox="1">
            <a:spLocks noGrp="1"/>
          </p:cNvSpPr>
          <p:nvPr>
            <p:ph type="subTitle" idx="15"/>
          </p:nvPr>
        </p:nvSpPr>
        <p:spPr>
          <a:xfrm>
            <a:off x="6066900" y="1816800"/>
            <a:ext cx="2357100" cy="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2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16"/>
          </p:nvPr>
        </p:nvSpPr>
        <p:spPr>
          <a:xfrm>
            <a:off x="6066900" y="2185400"/>
            <a:ext cx="2357100" cy="6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subTitle" idx="17"/>
          </p:nvPr>
        </p:nvSpPr>
        <p:spPr>
          <a:xfrm>
            <a:off x="3393450" y="1816800"/>
            <a:ext cx="2357100" cy="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2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18"/>
          </p:nvPr>
        </p:nvSpPr>
        <p:spPr>
          <a:xfrm>
            <a:off x="3393450" y="2185400"/>
            <a:ext cx="2357100" cy="6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title" idx="19"/>
          </p:nvPr>
        </p:nvSpPr>
        <p:spPr>
          <a:xfrm>
            <a:off x="1592400" y="1259625"/>
            <a:ext cx="612300" cy="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 b="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title" idx="20"/>
          </p:nvPr>
        </p:nvSpPr>
        <p:spPr>
          <a:xfrm>
            <a:off x="4265850" y="1259700"/>
            <a:ext cx="612300" cy="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 b="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title" idx="21"/>
          </p:nvPr>
        </p:nvSpPr>
        <p:spPr>
          <a:xfrm>
            <a:off x="6939300" y="1259700"/>
            <a:ext cx="612300" cy="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 b="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18"/>
          <p:cNvGrpSpPr/>
          <p:nvPr/>
        </p:nvGrpSpPr>
        <p:grpSpPr>
          <a:xfrm rot="899949">
            <a:off x="-1370139" y="-1101964"/>
            <a:ext cx="4190445" cy="4453219"/>
            <a:chOff x="-4219997" y="480632"/>
            <a:chExt cx="2433813" cy="2586433"/>
          </a:xfrm>
        </p:grpSpPr>
        <p:sp>
          <p:nvSpPr>
            <p:cNvPr id="197" name="Google Shape;197;p18"/>
            <p:cNvSpPr/>
            <p:nvPr/>
          </p:nvSpPr>
          <p:spPr>
            <a:xfrm>
              <a:off x="-3870843" y="480632"/>
              <a:ext cx="2084659" cy="1469754"/>
            </a:xfrm>
            <a:custGeom>
              <a:avLst/>
              <a:gdLst/>
              <a:ahLst/>
              <a:cxnLst/>
              <a:rect l="l" t="t" r="r" b="b"/>
              <a:pathLst>
                <a:path w="29244" h="20618" extrusionOk="0">
                  <a:moveTo>
                    <a:pt x="29244" y="1"/>
                  </a:moveTo>
                  <a:lnTo>
                    <a:pt x="29244" y="1"/>
                  </a:lnTo>
                  <a:cubicBezTo>
                    <a:pt x="18610" y="2624"/>
                    <a:pt x="8431" y="7147"/>
                    <a:pt x="0" y="14025"/>
                  </a:cubicBezTo>
                  <a:cubicBezTo>
                    <a:pt x="491" y="16282"/>
                    <a:pt x="839" y="18521"/>
                    <a:pt x="491" y="20617"/>
                  </a:cubicBezTo>
                  <a:cubicBezTo>
                    <a:pt x="8012" y="11366"/>
                    <a:pt x="18190" y="4595"/>
                    <a:pt x="292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8"/>
            <p:cNvSpPr/>
            <p:nvPr/>
          </p:nvSpPr>
          <p:spPr>
            <a:xfrm>
              <a:off x="-3870843" y="480632"/>
              <a:ext cx="2084659" cy="1469754"/>
            </a:xfrm>
            <a:custGeom>
              <a:avLst/>
              <a:gdLst/>
              <a:ahLst/>
              <a:cxnLst/>
              <a:rect l="l" t="t" r="r" b="b"/>
              <a:pathLst>
                <a:path w="29244" h="20618" extrusionOk="0">
                  <a:moveTo>
                    <a:pt x="29244" y="1"/>
                  </a:moveTo>
                  <a:lnTo>
                    <a:pt x="29244" y="1"/>
                  </a:lnTo>
                  <a:cubicBezTo>
                    <a:pt x="18610" y="2624"/>
                    <a:pt x="8431" y="7147"/>
                    <a:pt x="0" y="14025"/>
                  </a:cubicBezTo>
                  <a:cubicBezTo>
                    <a:pt x="491" y="16282"/>
                    <a:pt x="839" y="18521"/>
                    <a:pt x="491" y="20617"/>
                  </a:cubicBezTo>
                  <a:cubicBezTo>
                    <a:pt x="839" y="20189"/>
                    <a:pt x="1196" y="19761"/>
                    <a:pt x="1553" y="19342"/>
                  </a:cubicBezTo>
                  <a:cubicBezTo>
                    <a:pt x="1410" y="18084"/>
                    <a:pt x="1116" y="16799"/>
                    <a:pt x="759" y="15505"/>
                  </a:cubicBezTo>
                  <a:cubicBezTo>
                    <a:pt x="8823" y="8208"/>
                    <a:pt x="18761" y="3168"/>
                    <a:pt x="292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8"/>
            <p:cNvSpPr/>
            <p:nvPr/>
          </p:nvSpPr>
          <p:spPr>
            <a:xfrm>
              <a:off x="-4219997" y="940420"/>
              <a:ext cx="1563209" cy="2126645"/>
            </a:xfrm>
            <a:custGeom>
              <a:avLst/>
              <a:gdLst/>
              <a:ahLst/>
              <a:cxnLst/>
              <a:rect l="l" t="t" r="r" b="b"/>
              <a:pathLst>
                <a:path w="21929" h="29833" extrusionOk="0">
                  <a:moveTo>
                    <a:pt x="21929" y="1"/>
                  </a:moveTo>
                  <a:lnTo>
                    <a:pt x="21929" y="1"/>
                  </a:lnTo>
                  <a:cubicBezTo>
                    <a:pt x="13034" y="6397"/>
                    <a:pt x="5264" y="14381"/>
                    <a:pt x="1" y="23900"/>
                  </a:cubicBezTo>
                  <a:cubicBezTo>
                    <a:pt x="1294" y="25809"/>
                    <a:pt x="2445" y="27754"/>
                    <a:pt x="2900" y="29832"/>
                  </a:cubicBezTo>
                  <a:cubicBezTo>
                    <a:pt x="6442" y="18449"/>
                    <a:pt x="13373" y="8386"/>
                    <a:pt x="219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0" name="Google Shape;200;p18"/>
          <p:cNvSpPr txBox="1">
            <a:spLocks noGrp="1"/>
          </p:cNvSpPr>
          <p:nvPr>
            <p:ph type="title"/>
          </p:nvPr>
        </p:nvSpPr>
        <p:spPr>
          <a:xfrm>
            <a:off x="720000" y="4132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8"/>
          <p:cNvSpPr txBox="1">
            <a:spLocks noGrp="1"/>
          </p:cNvSpPr>
          <p:nvPr>
            <p:ph type="subTitle" idx="1"/>
          </p:nvPr>
        </p:nvSpPr>
        <p:spPr>
          <a:xfrm>
            <a:off x="720000" y="2864200"/>
            <a:ext cx="2177100" cy="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2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2" name="Google Shape;202;p18"/>
          <p:cNvSpPr txBox="1">
            <a:spLocks noGrp="1"/>
          </p:cNvSpPr>
          <p:nvPr>
            <p:ph type="subTitle" idx="2"/>
          </p:nvPr>
        </p:nvSpPr>
        <p:spPr>
          <a:xfrm>
            <a:off x="720000" y="3232800"/>
            <a:ext cx="2177100" cy="9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8"/>
          <p:cNvSpPr txBox="1">
            <a:spLocks noGrp="1"/>
          </p:cNvSpPr>
          <p:nvPr>
            <p:ph type="subTitle" idx="3"/>
          </p:nvPr>
        </p:nvSpPr>
        <p:spPr>
          <a:xfrm>
            <a:off x="3483450" y="2864200"/>
            <a:ext cx="2177100" cy="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2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4"/>
          </p:nvPr>
        </p:nvSpPr>
        <p:spPr>
          <a:xfrm>
            <a:off x="3483450" y="3232800"/>
            <a:ext cx="2177100" cy="9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subTitle" idx="5"/>
          </p:nvPr>
        </p:nvSpPr>
        <p:spPr>
          <a:xfrm>
            <a:off x="6246925" y="2864200"/>
            <a:ext cx="2177100" cy="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2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6"/>
          </p:nvPr>
        </p:nvSpPr>
        <p:spPr>
          <a:xfrm>
            <a:off x="6246925" y="3232800"/>
            <a:ext cx="2177100" cy="9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07" name="Google Shape;207;p18"/>
          <p:cNvGrpSpPr/>
          <p:nvPr/>
        </p:nvGrpSpPr>
        <p:grpSpPr>
          <a:xfrm>
            <a:off x="5337950" y="3714887"/>
            <a:ext cx="4928054" cy="2273159"/>
            <a:chOff x="5337950" y="3714887"/>
            <a:chExt cx="4928054" cy="2273159"/>
          </a:xfrm>
        </p:grpSpPr>
        <p:sp>
          <p:nvSpPr>
            <p:cNvPr id="208" name="Google Shape;208;p18"/>
            <p:cNvSpPr/>
            <p:nvPr/>
          </p:nvSpPr>
          <p:spPr>
            <a:xfrm rot="9974655" flipH="1">
              <a:off x="5532690" y="4253883"/>
              <a:ext cx="4667843" cy="1113723"/>
            </a:xfrm>
            <a:custGeom>
              <a:avLst/>
              <a:gdLst/>
              <a:ahLst/>
              <a:cxnLst/>
              <a:rect l="l" t="t" r="r" b="b"/>
              <a:pathLst>
                <a:path w="38031" h="9074" extrusionOk="0">
                  <a:moveTo>
                    <a:pt x="0" y="1"/>
                  </a:moveTo>
                  <a:cubicBezTo>
                    <a:pt x="12633" y="1508"/>
                    <a:pt x="24988" y="5050"/>
                    <a:pt x="37085" y="9073"/>
                  </a:cubicBezTo>
                  <a:cubicBezTo>
                    <a:pt x="37817" y="7869"/>
                    <a:pt x="38031" y="6504"/>
                    <a:pt x="37843" y="5157"/>
                  </a:cubicBezTo>
                  <a:lnTo>
                    <a:pt x="37843" y="5157"/>
                  </a:lnTo>
                  <a:cubicBezTo>
                    <a:pt x="37843" y="5175"/>
                    <a:pt x="37834" y="5184"/>
                    <a:pt x="37826" y="5193"/>
                  </a:cubicBezTo>
                  <a:cubicBezTo>
                    <a:pt x="25381" y="2445"/>
                    <a:pt x="12722" y="188"/>
                    <a:pt x="0" y="1"/>
                  </a:cubicBezTo>
                  <a:close/>
                </a:path>
              </a:pathLst>
            </a:custGeom>
            <a:solidFill>
              <a:srgbClr val="075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9" name="Google Shape;209;p18"/>
            <p:cNvGrpSpPr/>
            <p:nvPr/>
          </p:nvGrpSpPr>
          <p:grpSpPr>
            <a:xfrm>
              <a:off x="5337950" y="4562424"/>
              <a:ext cx="4853649" cy="1425622"/>
              <a:chOff x="4841950" y="4243200"/>
              <a:chExt cx="3795175" cy="1114725"/>
            </a:xfrm>
          </p:grpSpPr>
          <p:sp>
            <p:nvSpPr>
              <p:cNvPr id="210" name="Google Shape;210;p18"/>
              <p:cNvSpPr/>
              <p:nvPr/>
            </p:nvSpPr>
            <p:spPr>
              <a:xfrm>
                <a:off x="4841950" y="4243200"/>
                <a:ext cx="3795175" cy="1114725"/>
              </a:xfrm>
              <a:custGeom>
                <a:avLst/>
                <a:gdLst/>
                <a:ahLst/>
                <a:cxnLst/>
                <a:rect l="l" t="t" r="r" b="b"/>
                <a:pathLst>
                  <a:path w="151807" h="44589" extrusionOk="0">
                    <a:moveTo>
                      <a:pt x="144009" y="0"/>
                    </a:moveTo>
                    <a:cubicBezTo>
                      <a:pt x="106843" y="15059"/>
                      <a:pt x="68909" y="28959"/>
                      <a:pt x="29977" y="38344"/>
                    </a:cubicBezTo>
                    <a:cubicBezTo>
                      <a:pt x="20056" y="40735"/>
                      <a:pt x="10064" y="42840"/>
                      <a:pt x="1" y="44589"/>
                    </a:cubicBezTo>
                    <a:lnTo>
                      <a:pt x="121920" y="44589"/>
                    </a:lnTo>
                    <a:cubicBezTo>
                      <a:pt x="127237" y="42466"/>
                      <a:pt x="132286" y="39789"/>
                      <a:pt x="136711" y="36114"/>
                    </a:cubicBezTo>
                    <a:cubicBezTo>
                      <a:pt x="147221" y="27353"/>
                      <a:pt x="151806" y="11241"/>
                      <a:pt x="144009" y="0"/>
                    </a:cubicBezTo>
                    <a:close/>
                  </a:path>
                </a:pathLst>
              </a:custGeom>
              <a:solidFill>
                <a:srgbClr val="FF4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18"/>
              <p:cNvSpPr/>
              <p:nvPr/>
            </p:nvSpPr>
            <p:spPr>
              <a:xfrm>
                <a:off x="4841950" y="4243200"/>
                <a:ext cx="3795175" cy="1114725"/>
              </a:xfrm>
              <a:custGeom>
                <a:avLst/>
                <a:gdLst/>
                <a:ahLst/>
                <a:cxnLst/>
                <a:rect l="l" t="t" r="r" b="b"/>
                <a:pathLst>
                  <a:path w="151807" h="44589" extrusionOk="0">
                    <a:moveTo>
                      <a:pt x="144009" y="0"/>
                    </a:moveTo>
                    <a:cubicBezTo>
                      <a:pt x="106843" y="15059"/>
                      <a:pt x="68909" y="28959"/>
                      <a:pt x="29977" y="38344"/>
                    </a:cubicBezTo>
                    <a:cubicBezTo>
                      <a:pt x="20056" y="40735"/>
                      <a:pt x="10064" y="42840"/>
                      <a:pt x="1" y="44589"/>
                    </a:cubicBezTo>
                    <a:lnTo>
                      <a:pt x="121920" y="44589"/>
                    </a:lnTo>
                    <a:cubicBezTo>
                      <a:pt x="127237" y="42466"/>
                      <a:pt x="132286" y="39789"/>
                      <a:pt x="136711" y="36114"/>
                    </a:cubicBezTo>
                    <a:cubicBezTo>
                      <a:pt x="147221" y="27353"/>
                      <a:pt x="151806" y="11241"/>
                      <a:pt x="1440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CUSTOM_2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oogle Shape;213;p19"/>
          <p:cNvGrpSpPr/>
          <p:nvPr/>
        </p:nvGrpSpPr>
        <p:grpSpPr>
          <a:xfrm rot="10800000" flipH="1">
            <a:off x="-1067687" y="2087100"/>
            <a:ext cx="3270575" cy="3475775"/>
            <a:chOff x="-701300" y="296400"/>
            <a:chExt cx="3270575" cy="3475775"/>
          </a:xfrm>
        </p:grpSpPr>
        <p:sp>
          <p:nvSpPr>
            <p:cNvPr id="214" name="Google Shape;214;p19"/>
            <p:cNvSpPr/>
            <p:nvPr/>
          </p:nvSpPr>
          <p:spPr>
            <a:xfrm>
              <a:off x="-474700" y="647900"/>
              <a:ext cx="1730750" cy="1001450"/>
            </a:xfrm>
            <a:custGeom>
              <a:avLst/>
              <a:gdLst/>
              <a:ahLst/>
              <a:cxnLst/>
              <a:rect l="l" t="t" r="r" b="b"/>
              <a:pathLst>
                <a:path w="69230" h="40058" extrusionOk="0">
                  <a:moveTo>
                    <a:pt x="69230" y="1"/>
                  </a:moveTo>
                  <a:lnTo>
                    <a:pt x="2730" y="1"/>
                  </a:lnTo>
                  <a:cubicBezTo>
                    <a:pt x="2944" y="13775"/>
                    <a:pt x="4515" y="28156"/>
                    <a:pt x="0" y="40057"/>
                  </a:cubicBezTo>
                  <a:cubicBezTo>
                    <a:pt x="20716" y="22946"/>
                    <a:pt x="44232" y="9778"/>
                    <a:pt x="692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9"/>
            <p:cNvSpPr/>
            <p:nvPr/>
          </p:nvSpPr>
          <p:spPr>
            <a:xfrm>
              <a:off x="-701300" y="914200"/>
              <a:ext cx="2100550" cy="2857975"/>
            </a:xfrm>
            <a:custGeom>
              <a:avLst/>
              <a:gdLst/>
              <a:ahLst/>
              <a:cxnLst/>
              <a:rect l="l" t="t" r="r" b="b"/>
              <a:pathLst>
                <a:path w="84022" h="114319" extrusionOk="0">
                  <a:moveTo>
                    <a:pt x="84021" y="1"/>
                  </a:moveTo>
                  <a:lnTo>
                    <a:pt x="84021" y="1"/>
                  </a:lnTo>
                  <a:cubicBezTo>
                    <a:pt x="49942" y="24516"/>
                    <a:pt x="20163" y="55099"/>
                    <a:pt x="0" y="91587"/>
                  </a:cubicBezTo>
                  <a:cubicBezTo>
                    <a:pt x="4961" y="98902"/>
                    <a:pt x="9368" y="106343"/>
                    <a:pt x="11116" y="114318"/>
                  </a:cubicBezTo>
                  <a:cubicBezTo>
                    <a:pt x="24677" y="70693"/>
                    <a:pt x="51244" y="32135"/>
                    <a:pt x="840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9"/>
            <p:cNvSpPr/>
            <p:nvPr/>
          </p:nvSpPr>
          <p:spPr>
            <a:xfrm>
              <a:off x="-232050" y="296400"/>
              <a:ext cx="2801325" cy="1974750"/>
            </a:xfrm>
            <a:custGeom>
              <a:avLst/>
              <a:gdLst/>
              <a:ahLst/>
              <a:cxnLst/>
              <a:rect l="l" t="t" r="r" b="b"/>
              <a:pathLst>
                <a:path w="112053" h="78990" extrusionOk="0">
                  <a:moveTo>
                    <a:pt x="112053" y="1"/>
                  </a:moveTo>
                  <a:lnTo>
                    <a:pt x="112053" y="1"/>
                  </a:lnTo>
                  <a:cubicBezTo>
                    <a:pt x="71318" y="10046"/>
                    <a:pt x="32296" y="27371"/>
                    <a:pt x="1" y="53743"/>
                  </a:cubicBezTo>
                  <a:cubicBezTo>
                    <a:pt x="1874" y="62378"/>
                    <a:pt x="3213" y="70961"/>
                    <a:pt x="1874" y="78990"/>
                  </a:cubicBezTo>
                  <a:cubicBezTo>
                    <a:pt x="30690" y="43537"/>
                    <a:pt x="69694" y="17593"/>
                    <a:pt x="1120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9"/>
            <p:cNvSpPr/>
            <p:nvPr/>
          </p:nvSpPr>
          <p:spPr>
            <a:xfrm>
              <a:off x="-232050" y="296400"/>
              <a:ext cx="2801325" cy="1974750"/>
            </a:xfrm>
            <a:custGeom>
              <a:avLst/>
              <a:gdLst/>
              <a:ahLst/>
              <a:cxnLst/>
              <a:rect l="l" t="t" r="r" b="b"/>
              <a:pathLst>
                <a:path w="112053" h="78990" extrusionOk="0">
                  <a:moveTo>
                    <a:pt x="112053" y="1"/>
                  </a:moveTo>
                  <a:lnTo>
                    <a:pt x="112053" y="1"/>
                  </a:lnTo>
                  <a:cubicBezTo>
                    <a:pt x="71318" y="10046"/>
                    <a:pt x="32296" y="27371"/>
                    <a:pt x="1" y="53743"/>
                  </a:cubicBezTo>
                  <a:cubicBezTo>
                    <a:pt x="1874" y="62378"/>
                    <a:pt x="3213" y="70961"/>
                    <a:pt x="1874" y="78990"/>
                  </a:cubicBezTo>
                  <a:cubicBezTo>
                    <a:pt x="3213" y="77348"/>
                    <a:pt x="4586" y="75707"/>
                    <a:pt x="5942" y="74101"/>
                  </a:cubicBezTo>
                  <a:cubicBezTo>
                    <a:pt x="5407" y="69283"/>
                    <a:pt x="4265" y="64359"/>
                    <a:pt x="2909" y="59399"/>
                  </a:cubicBezTo>
                  <a:cubicBezTo>
                    <a:pt x="33813" y="31439"/>
                    <a:pt x="71889" y="12134"/>
                    <a:pt x="112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8" name="Google Shape;218;p19"/>
          <p:cNvGrpSpPr/>
          <p:nvPr/>
        </p:nvGrpSpPr>
        <p:grpSpPr>
          <a:xfrm>
            <a:off x="5104650" y="-144850"/>
            <a:ext cx="4800150" cy="1079075"/>
            <a:chOff x="3323550" y="585000"/>
            <a:chExt cx="4800150" cy="1079075"/>
          </a:xfrm>
        </p:grpSpPr>
        <p:sp>
          <p:nvSpPr>
            <p:cNvPr id="219" name="Google Shape;219;p19"/>
            <p:cNvSpPr/>
            <p:nvPr/>
          </p:nvSpPr>
          <p:spPr>
            <a:xfrm>
              <a:off x="3323550" y="585000"/>
              <a:ext cx="4768025" cy="1079075"/>
            </a:xfrm>
            <a:custGeom>
              <a:avLst/>
              <a:gdLst/>
              <a:ahLst/>
              <a:cxnLst/>
              <a:rect l="l" t="t" r="r" b="b"/>
              <a:pathLst>
                <a:path w="190721" h="43163" extrusionOk="0">
                  <a:moveTo>
                    <a:pt x="174787" y="7316"/>
                  </a:moveTo>
                  <a:cubicBezTo>
                    <a:pt x="170719" y="4176"/>
                    <a:pt x="166205" y="1839"/>
                    <a:pt x="161423" y="1"/>
                  </a:cubicBezTo>
                  <a:lnTo>
                    <a:pt x="1" y="1"/>
                  </a:lnTo>
                  <a:cubicBezTo>
                    <a:pt x="6531" y="268"/>
                    <a:pt x="13044" y="714"/>
                    <a:pt x="19538" y="1339"/>
                  </a:cubicBezTo>
                  <a:cubicBezTo>
                    <a:pt x="35846" y="2891"/>
                    <a:pt x="52012" y="5425"/>
                    <a:pt x="68035" y="8726"/>
                  </a:cubicBezTo>
                  <a:cubicBezTo>
                    <a:pt x="107271" y="16773"/>
                    <a:pt x="145650" y="29370"/>
                    <a:pt x="183298" y="43162"/>
                  </a:cubicBezTo>
                  <a:cubicBezTo>
                    <a:pt x="190721" y="31671"/>
                    <a:pt x="185600" y="15720"/>
                    <a:pt x="174787" y="7316"/>
                  </a:cubicBezTo>
                  <a:close/>
                </a:path>
              </a:pathLst>
            </a:custGeom>
            <a:solidFill>
              <a:srgbClr val="FF4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9"/>
            <p:cNvSpPr/>
            <p:nvPr/>
          </p:nvSpPr>
          <p:spPr>
            <a:xfrm>
              <a:off x="3323550" y="585000"/>
              <a:ext cx="4768025" cy="1079075"/>
            </a:xfrm>
            <a:custGeom>
              <a:avLst/>
              <a:gdLst/>
              <a:ahLst/>
              <a:cxnLst/>
              <a:rect l="l" t="t" r="r" b="b"/>
              <a:pathLst>
                <a:path w="190721" h="43163" extrusionOk="0">
                  <a:moveTo>
                    <a:pt x="174787" y="7316"/>
                  </a:moveTo>
                  <a:cubicBezTo>
                    <a:pt x="170719" y="4176"/>
                    <a:pt x="166205" y="1839"/>
                    <a:pt x="161423" y="1"/>
                  </a:cubicBezTo>
                  <a:lnTo>
                    <a:pt x="1" y="1"/>
                  </a:lnTo>
                  <a:cubicBezTo>
                    <a:pt x="6531" y="268"/>
                    <a:pt x="13044" y="714"/>
                    <a:pt x="19538" y="1339"/>
                  </a:cubicBezTo>
                  <a:cubicBezTo>
                    <a:pt x="35846" y="2891"/>
                    <a:pt x="52012" y="5425"/>
                    <a:pt x="68035" y="8726"/>
                  </a:cubicBezTo>
                  <a:cubicBezTo>
                    <a:pt x="107271" y="16773"/>
                    <a:pt x="145650" y="29370"/>
                    <a:pt x="183298" y="43162"/>
                  </a:cubicBezTo>
                  <a:cubicBezTo>
                    <a:pt x="190721" y="31671"/>
                    <a:pt x="185600" y="15720"/>
                    <a:pt x="174787" y="73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9"/>
            <p:cNvSpPr/>
            <p:nvPr/>
          </p:nvSpPr>
          <p:spPr>
            <a:xfrm>
              <a:off x="4706350" y="585000"/>
              <a:ext cx="3416450" cy="927400"/>
            </a:xfrm>
            <a:custGeom>
              <a:avLst/>
              <a:gdLst/>
              <a:ahLst/>
              <a:cxnLst/>
              <a:rect l="l" t="t" r="r" b="b"/>
              <a:pathLst>
                <a:path w="136658" h="37096" extrusionOk="0">
                  <a:moveTo>
                    <a:pt x="120724" y="1250"/>
                  </a:moveTo>
                  <a:cubicBezTo>
                    <a:pt x="120153" y="822"/>
                    <a:pt x="119582" y="393"/>
                    <a:pt x="118993" y="1"/>
                  </a:cubicBezTo>
                  <a:lnTo>
                    <a:pt x="1" y="1"/>
                  </a:lnTo>
                  <a:cubicBezTo>
                    <a:pt x="4676" y="822"/>
                    <a:pt x="9333" y="1714"/>
                    <a:pt x="13972" y="2659"/>
                  </a:cubicBezTo>
                  <a:cubicBezTo>
                    <a:pt x="53208" y="10724"/>
                    <a:pt x="91587" y="23321"/>
                    <a:pt x="129235" y="37096"/>
                  </a:cubicBezTo>
                  <a:cubicBezTo>
                    <a:pt x="136658" y="25605"/>
                    <a:pt x="131537" y="9654"/>
                    <a:pt x="120724" y="1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9"/>
            <p:cNvSpPr/>
            <p:nvPr/>
          </p:nvSpPr>
          <p:spPr>
            <a:xfrm>
              <a:off x="5372775" y="585000"/>
              <a:ext cx="2750925" cy="797600"/>
            </a:xfrm>
            <a:custGeom>
              <a:avLst/>
              <a:gdLst/>
              <a:ahLst/>
              <a:cxnLst/>
              <a:rect l="l" t="t" r="r" b="b"/>
              <a:pathLst>
                <a:path w="110037" h="31904" extrusionOk="0">
                  <a:moveTo>
                    <a:pt x="1" y="1"/>
                  </a:moveTo>
                  <a:cubicBezTo>
                    <a:pt x="35204" y="8030"/>
                    <a:pt x="69730" y="19485"/>
                    <a:pt x="103649" y="31903"/>
                  </a:cubicBezTo>
                  <a:cubicBezTo>
                    <a:pt x="110036" y="22019"/>
                    <a:pt x="107128" y="8833"/>
                    <a:pt x="99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3" name="Google Shape;223;p19"/>
          <p:cNvSpPr txBox="1">
            <a:spLocks noGrp="1"/>
          </p:cNvSpPr>
          <p:nvPr>
            <p:ph type="title"/>
          </p:nvPr>
        </p:nvSpPr>
        <p:spPr>
          <a:xfrm>
            <a:off x="720000" y="4132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6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oogle Shape;225;p20"/>
          <p:cNvGrpSpPr/>
          <p:nvPr/>
        </p:nvGrpSpPr>
        <p:grpSpPr>
          <a:xfrm flipH="1">
            <a:off x="6941363" y="2683360"/>
            <a:ext cx="4335037" cy="2653659"/>
            <a:chOff x="-1602350" y="2951375"/>
            <a:chExt cx="3381200" cy="2069775"/>
          </a:xfrm>
        </p:grpSpPr>
        <p:sp>
          <p:nvSpPr>
            <p:cNvPr id="226" name="Google Shape;226;p20"/>
            <p:cNvSpPr/>
            <p:nvPr/>
          </p:nvSpPr>
          <p:spPr>
            <a:xfrm>
              <a:off x="-1359700" y="2951375"/>
              <a:ext cx="2801775" cy="1975225"/>
            </a:xfrm>
            <a:custGeom>
              <a:avLst/>
              <a:gdLst/>
              <a:ahLst/>
              <a:cxnLst/>
              <a:rect l="l" t="t" r="r" b="b"/>
              <a:pathLst>
                <a:path w="112071" h="79009" extrusionOk="0">
                  <a:moveTo>
                    <a:pt x="112070" y="79008"/>
                  </a:moveTo>
                  <a:lnTo>
                    <a:pt x="112070" y="79008"/>
                  </a:lnTo>
                  <a:cubicBezTo>
                    <a:pt x="71318" y="68963"/>
                    <a:pt x="32314" y="51620"/>
                    <a:pt x="1" y="25266"/>
                  </a:cubicBezTo>
                  <a:cubicBezTo>
                    <a:pt x="1892" y="16612"/>
                    <a:pt x="3230" y="8048"/>
                    <a:pt x="1892" y="1"/>
                  </a:cubicBezTo>
                  <a:cubicBezTo>
                    <a:pt x="30708" y="35454"/>
                    <a:pt x="69712" y="61397"/>
                    <a:pt x="112070" y="790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0"/>
            <p:cNvSpPr/>
            <p:nvPr/>
          </p:nvSpPr>
          <p:spPr>
            <a:xfrm>
              <a:off x="-1359700" y="2951375"/>
              <a:ext cx="2801775" cy="1975225"/>
            </a:xfrm>
            <a:custGeom>
              <a:avLst/>
              <a:gdLst/>
              <a:ahLst/>
              <a:cxnLst/>
              <a:rect l="l" t="t" r="r" b="b"/>
              <a:pathLst>
                <a:path w="112071" h="79009" extrusionOk="0">
                  <a:moveTo>
                    <a:pt x="112070" y="79008"/>
                  </a:moveTo>
                  <a:lnTo>
                    <a:pt x="112070" y="79008"/>
                  </a:lnTo>
                  <a:cubicBezTo>
                    <a:pt x="71318" y="68963"/>
                    <a:pt x="32314" y="51620"/>
                    <a:pt x="1" y="25266"/>
                  </a:cubicBezTo>
                  <a:cubicBezTo>
                    <a:pt x="1892" y="16612"/>
                    <a:pt x="3230" y="8048"/>
                    <a:pt x="1892" y="1"/>
                  </a:cubicBezTo>
                  <a:cubicBezTo>
                    <a:pt x="3230" y="1642"/>
                    <a:pt x="4586" y="3284"/>
                    <a:pt x="5960" y="4890"/>
                  </a:cubicBezTo>
                  <a:cubicBezTo>
                    <a:pt x="5407" y="9707"/>
                    <a:pt x="4283" y="14632"/>
                    <a:pt x="2909" y="19592"/>
                  </a:cubicBezTo>
                  <a:cubicBezTo>
                    <a:pt x="33812" y="47569"/>
                    <a:pt x="71907" y="66875"/>
                    <a:pt x="112070" y="790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0"/>
            <p:cNvSpPr/>
            <p:nvPr/>
          </p:nvSpPr>
          <p:spPr>
            <a:xfrm>
              <a:off x="-1602350" y="3573650"/>
              <a:ext cx="3381200" cy="1447500"/>
            </a:xfrm>
            <a:custGeom>
              <a:avLst/>
              <a:gdLst/>
              <a:ahLst/>
              <a:cxnLst/>
              <a:rect l="l" t="t" r="r" b="b"/>
              <a:pathLst>
                <a:path w="135248" h="57900" extrusionOk="0">
                  <a:moveTo>
                    <a:pt x="3908" y="57900"/>
                  </a:moveTo>
                  <a:lnTo>
                    <a:pt x="135248" y="57900"/>
                  </a:lnTo>
                  <a:cubicBezTo>
                    <a:pt x="86127" y="49817"/>
                    <a:pt x="38291" y="31600"/>
                    <a:pt x="0" y="0"/>
                  </a:cubicBezTo>
                  <a:cubicBezTo>
                    <a:pt x="6531" y="17218"/>
                    <a:pt x="339" y="39629"/>
                    <a:pt x="3908" y="57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9" name="Google Shape;229;p20"/>
          <p:cNvGrpSpPr/>
          <p:nvPr/>
        </p:nvGrpSpPr>
        <p:grpSpPr>
          <a:xfrm flipH="1">
            <a:off x="-992728" y="-144850"/>
            <a:ext cx="4800150" cy="1079075"/>
            <a:chOff x="3323550" y="585000"/>
            <a:chExt cx="4800150" cy="1079075"/>
          </a:xfrm>
        </p:grpSpPr>
        <p:sp>
          <p:nvSpPr>
            <p:cNvPr id="230" name="Google Shape;230;p20"/>
            <p:cNvSpPr/>
            <p:nvPr/>
          </p:nvSpPr>
          <p:spPr>
            <a:xfrm>
              <a:off x="3323550" y="585000"/>
              <a:ext cx="4768025" cy="1079075"/>
            </a:xfrm>
            <a:custGeom>
              <a:avLst/>
              <a:gdLst/>
              <a:ahLst/>
              <a:cxnLst/>
              <a:rect l="l" t="t" r="r" b="b"/>
              <a:pathLst>
                <a:path w="190721" h="43163" extrusionOk="0">
                  <a:moveTo>
                    <a:pt x="174787" y="7316"/>
                  </a:moveTo>
                  <a:cubicBezTo>
                    <a:pt x="170719" y="4176"/>
                    <a:pt x="166205" y="1839"/>
                    <a:pt x="161423" y="1"/>
                  </a:cubicBezTo>
                  <a:lnTo>
                    <a:pt x="1" y="1"/>
                  </a:lnTo>
                  <a:cubicBezTo>
                    <a:pt x="6531" y="268"/>
                    <a:pt x="13044" y="714"/>
                    <a:pt x="19538" y="1339"/>
                  </a:cubicBezTo>
                  <a:cubicBezTo>
                    <a:pt x="35846" y="2891"/>
                    <a:pt x="52012" y="5425"/>
                    <a:pt x="68035" y="8726"/>
                  </a:cubicBezTo>
                  <a:cubicBezTo>
                    <a:pt x="107271" y="16773"/>
                    <a:pt x="145650" y="29370"/>
                    <a:pt x="183298" y="43162"/>
                  </a:cubicBezTo>
                  <a:cubicBezTo>
                    <a:pt x="190721" y="31671"/>
                    <a:pt x="185600" y="15720"/>
                    <a:pt x="174787" y="7316"/>
                  </a:cubicBezTo>
                  <a:close/>
                </a:path>
              </a:pathLst>
            </a:custGeom>
            <a:solidFill>
              <a:srgbClr val="FF4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0"/>
            <p:cNvSpPr/>
            <p:nvPr/>
          </p:nvSpPr>
          <p:spPr>
            <a:xfrm>
              <a:off x="3323550" y="585000"/>
              <a:ext cx="4768025" cy="1079075"/>
            </a:xfrm>
            <a:custGeom>
              <a:avLst/>
              <a:gdLst/>
              <a:ahLst/>
              <a:cxnLst/>
              <a:rect l="l" t="t" r="r" b="b"/>
              <a:pathLst>
                <a:path w="190721" h="43163" extrusionOk="0">
                  <a:moveTo>
                    <a:pt x="174787" y="7316"/>
                  </a:moveTo>
                  <a:cubicBezTo>
                    <a:pt x="170719" y="4176"/>
                    <a:pt x="166205" y="1839"/>
                    <a:pt x="161423" y="1"/>
                  </a:cubicBezTo>
                  <a:lnTo>
                    <a:pt x="1" y="1"/>
                  </a:lnTo>
                  <a:cubicBezTo>
                    <a:pt x="6531" y="268"/>
                    <a:pt x="13044" y="714"/>
                    <a:pt x="19538" y="1339"/>
                  </a:cubicBezTo>
                  <a:cubicBezTo>
                    <a:pt x="35846" y="2891"/>
                    <a:pt x="52012" y="5425"/>
                    <a:pt x="68035" y="8726"/>
                  </a:cubicBezTo>
                  <a:cubicBezTo>
                    <a:pt x="107271" y="16773"/>
                    <a:pt x="145650" y="29370"/>
                    <a:pt x="183298" y="43162"/>
                  </a:cubicBezTo>
                  <a:cubicBezTo>
                    <a:pt x="190721" y="31671"/>
                    <a:pt x="185600" y="15720"/>
                    <a:pt x="174787" y="73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0"/>
            <p:cNvSpPr/>
            <p:nvPr/>
          </p:nvSpPr>
          <p:spPr>
            <a:xfrm>
              <a:off x="4706350" y="585000"/>
              <a:ext cx="3416450" cy="927400"/>
            </a:xfrm>
            <a:custGeom>
              <a:avLst/>
              <a:gdLst/>
              <a:ahLst/>
              <a:cxnLst/>
              <a:rect l="l" t="t" r="r" b="b"/>
              <a:pathLst>
                <a:path w="136658" h="37096" extrusionOk="0">
                  <a:moveTo>
                    <a:pt x="120724" y="1250"/>
                  </a:moveTo>
                  <a:cubicBezTo>
                    <a:pt x="120153" y="822"/>
                    <a:pt x="119582" y="393"/>
                    <a:pt x="118993" y="1"/>
                  </a:cubicBezTo>
                  <a:lnTo>
                    <a:pt x="1" y="1"/>
                  </a:lnTo>
                  <a:cubicBezTo>
                    <a:pt x="4676" y="822"/>
                    <a:pt x="9333" y="1714"/>
                    <a:pt x="13972" y="2659"/>
                  </a:cubicBezTo>
                  <a:cubicBezTo>
                    <a:pt x="53208" y="10724"/>
                    <a:pt x="91587" y="23321"/>
                    <a:pt x="129235" y="37096"/>
                  </a:cubicBezTo>
                  <a:cubicBezTo>
                    <a:pt x="136658" y="25605"/>
                    <a:pt x="131537" y="9654"/>
                    <a:pt x="120724" y="1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0"/>
            <p:cNvSpPr/>
            <p:nvPr/>
          </p:nvSpPr>
          <p:spPr>
            <a:xfrm>
              <a:off x="5372775" y="585000"/>
              <a:ext cx="2750925" cy="797600"/>
            </a:xfrm>
            <a:custGeom>
              <a:avLst/>
              <a:gdLst/>
              <a:ahLst/>
              <a:cxnLst/>
              <a:rect l="l" t="t" r="r" b="b"/>
              <a:pathLst>
                <a:path w="110037" h="31904" extrusionOk="0">
                  <a:moveTo>
                    <a:pt x="1" y="1"/>
                  </a:moveTo>
                  <a:cubicBezTo>
                    <a:pt x="35204" y="8030"/>
                    <a:pt x="69730" y="19485"/>
                    <a:pt x="103649" y="31903"/>
                  </a:cubicBezTo>
                  <a:cubicBezTo>
                    <a:pt x="110036" y="22019"/>
                    <a:pt x="107128" y="8833"/>
                    <a:pt x="99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" name="Google Shape;234;p20"/>
          <p:cNvSpPr txBox="1">
            <a:spLocks noGrp="1"/>
          </p:cNvSpPr>
          <p:nvPr>
            <p:ph type="subTitle" idx="1"/>
          </p:nvPr>
        </p:nvSpPr>
        <p:spPr>
          <a:xfrm>
            <a:off x="1874751" y="3328200"/>
            <a:ext cx="21903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2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35" name="Google Shape;235;p20"/>
          <p:cNvSpPr txBox="1">
            <a:spLocks noGrp="1"/>
          </p:cNvSpPr>
          <p:nvPr>
            <p:ph type="subTitle" idx="2"/>
          </p:nvPr>
        </p:nvSpPr>
        <p:spPr>
          <a:xfrm>
            <a:off x="1874750" y="3798000"/>
            <a:ext cx="2190300" cy="5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20"/>
          <p:cNvSpPr txBox="1">
            <a:spLocks noGrp="1"/>
          </p:cNvSpPr>
          <p:nvPr>
            <p:ph type="title"/>
          </p:nvPr>
        </p:nvSpPr>
        <p:spPr>
          <a:xfrm>
            <a:off x="720000" y="4132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20"/>
          <p:cNvSpPr txBox="1">
            <a:spLocks noGrp="1"/>
          </p:cNvSpPr>
          <p:nvPr>
            <p:ph type="subTitle" idx="3"/>
          </p:nvPr>
        </p:nvSpPr>
        <p:spPr>
          <a:xfrm>
            <a:off x="6004276" y="3328200"/>
            <a:ext cx="21903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2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38" name="Google Shape;238;p20"/>
          <p:cNvSpPr txBox="1">
            <a:spLocks noGrp="1"/>
          </p:cNvSpPr>
          <p:nvPr>
            <p:ph type="subTitle" idx="4"/>
          </p:nvPr>
        </p:nvSpPr>
        <p:spPr>
          <a:xfrm>
            <a:off x="6004275" y="3798000"/>
            <a:ext cx="2190300" cy="5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20"/>
          <p:cNvSpPr txBox="1">
            <a:spLocks noGrp="1"/>
          </p:cNvSpPr>
          <p:nvPr>
            <p:ph type="subTitle" idx="5"/>
          </p:nvPr>
        </p:nvSpPr>
        <p:spPr>
          <a:xfrm>
            <a:off x="1874751" y="1519400"/>
            <a:ext cx="21903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2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subTitle" idx="6"/>
          </p:nvPr>
        </p:nvSpPr>
        <p:spPr>
          <a:xfrm>
            <a:off x="1874750" y="1989200"/>
            <a:ext cx="2190300" cy="5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20"/>
          <p:cNvSpPr txBox="1">
            <a:spLocks noGrp="1"/>
          </p:cNvSpPr>
          <p:nvPr>
            <p:ph type="subTitle" idx="7"/>
          </p:nvPr>
        </p:nvSpPr>
        <p:spPr>
          <a:xfrm>
            <a:off x="6004276" y="1519400"/>
            <a:ext cx="21903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2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42" name="Google Shape;242;p20"/>
          <p:cNvSpPr txBox="1">
            <a:spLocks noGrp="1"/>
          </p:cNvSpPr>
          <p:nvPr>
            <p:ph type="subTitle" idx="8"/>
          </p:nvPr>
        </p:nvSpPr>
        <p:spPr>
          <a:xfrm>
            <a:off x="6004275" y="1989200"/>
            <a:ext cx="2190300" cy="5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"/>
          <p:cNvGrpSpPr/>
          <p:nvPr/>
        </p:nvGrpSpPr>
        <p:grpSpPr>
          <a:xfrm>
            <a:off x="-698967" y="-342306"/>
            <a:ext cx="10825814" cy="1385856"/>
            <a:chOff x="-305650" y="585000"/>
            <a:chExt cx="8429350" cy="1079075"/>
          </a:xfrm>
        </p:grpSpPr>
        <p:sp>
          <p:nvSpPr>
            <p:cNvPr id="16" name="Google Shape;16;p3"/>
            <p:cNvSpPr/>
            <p:nvPr/>
          </p:nvSpPr>
          <p:spPr>
            <a:xfrm>
              <a:off x="-305650" y="585000"/>
              <a:ext cx="2876275" cy="736050"/>
            </a:xfrm>
            <a:custGeom>
              <a:avLst/>
              <a:gdLst/>
              <a:ahLst/>
              <a:cxnLst/>
              <a:rect l="l" t="t" r="r" b="b"/>
              <a:pathLst>
                <a:path w="115051" h="29442" extrusionOk="0">
                  <a:moveTo>
                    <a:pt x="9118" y="1"/>
                  </a:moveTo>
                  <a:cubicBezTo>
                    <a:pt x="7298" y="10599"/>
                    <a:pt x="5282" y="21109"/>
                    <a:pt x="1" y="29441"/>
                  </a:cubicBezTo>
                  <a:cubicBezTo>
                    <a:pt x="35329" y="10724"/>
                    <a:pt x="74976" y="1749"/>
                    <a:pt x="115050" y="1"/>
                  </a:cubicBezTo>
                  <a:close/>
                </a:path>
              </a:pathLst>
            </a:custGeom>
            <a:solidFill>
              <a:srgbClr val="FF4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3323550" y="585000"/>
              <a:ext cx="4768025" cy="1079075"/>
            </a:xfrm>
            <a:custGeom>
              <a:avLst/>
              <a:gdLst/>
              <a:ahLst/>
              <a:cxnLst/>
              <a:rect l="l" t="t" r="r" b="b"/>
              <a:pathLst>
                <a:path w="190721" h="43163" extrusionOk="0">
                  <a:moveTo>
                    <a:pt x="174787" y="7316"/>
                  </a:moveTo>
                  <a:cubicBezTo>
                    <a:pt x="170719" y="4176"/>
                    <a:pt x="166205" y="1839"/>
                    <a:pt x="161423" y="1"/>
                  </a:cubicBezTo>
                  <a:lnTo>
                    <a:pt x="1" y="1"/>
                  </a:lnTo>
                  <a:cubicBezTo>
                    <a:pt x="6531" y="268"/>
                    <a:pt x="13044" y="714"/>
                    <a:pt x="19538" y="1339"/>
                  </a:cubicBezTo>
                  <a:cubicBezTo>
                    <a:pt x="35846" y="2891"/>
                    <a:pt x="52012" y="5425"/>
                    <a:pt x="68035" y="8726"/>
                  </a:cubicBezTo>
                  <a:cubicBezTo>
                    <a:pt x="107271" y="16773"/>
                    <a:pt x="145650" y="29370"/>
                    <a:pt x="183298" y="43162"/>
                  </a:cubicBezTo>
                  <a:cubicBezTo>
                    <a:pt x="190721" y="31671"/>
                    <a:pt x="185600" y="15720"/>
                    <a:pt x="174787" y="7316"/>
                  </a:cubicBezTo>
                  <a:close/>
                </a:path>
              </a:pathLst>
            </a:custGeom>
            <a:solidFill>
              <a:srgbClr val="FF4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-305650" y="585000"/>
              <a:ext cx="2876275" cy="736050"/>
            </a:xfrm>
            <a:custGeom>
              <a:avLst/>
              <a:gdLst/>
              <a:ahLst/>
              <a:cxnLst/>
              <a:rect l="l" t="t" r="r" b="b"/>
              <a:pathLst>
                <a:path w="115051" h="29442" extrusionOk="0">
                  <a:moveTo>
                    <a:pt x="9118" y="1"/>
                  </a:moveTo>
                  <a:cubicBezTo>
                    <a:pt x="7298" y="10599"/>
                    <a:pt x="5282" y="21109"/>
                    <a:pt x="1" y="29441"/>
                  </a:cubicBezTo>
                  <a:cubicBezTo>
                    <a:pt x="35329" y="10724"/>
                    <a:pt x="74976" y="1749"/>
                    <a:pt x="1150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3323550" y="585000"/>
              <a:ext cx="4768025" cy="1079075"/>
            </a:xfrm>
            <a:custGeom>
              <a:avLst/>
              <a:gdLst/>
              <a:ahLst/>
              <a:cxnLst/>
              <a:rect l="l" t="t" r="r" b="b"/>
              <a:pathLst>
                <a:path w="190721" h="43163" extrusionOk="0">
                  <a:moveTo>
                    <a:pt x="174787" y="7316"/>
                  </a:moveTo>
                  <a:cubicBezTo>
                    <a:pt x="170719" y="4176"/>
                    <a:pt x="166205" y="1839"/>
                    <a:pt x="161423" y="1"/>
                  </a:cubicBezTo>
                  <a:lnTo>
                    <a:pt x="1" y="1"/>
                  </a:lnTo>
                  <a:cubicBezTo>
                    <a:pt x="6531" y="268"/>
                    <a:pt x="13044" y="714"/>
                    <a:pt x="19538" y="1339"/>
                  </a:cubicBezTo>
                  <a:cubicBezTo>
                    <a:pt x="35846" y="2891"/>
                    <a:pt x="52012" y="5425"/>
                    <a:pt x="68035" y="8726"/>
                  </a:cubicBezTo>
                  <a:cubicBezTo>
                    <a:pt x="107271" y="16773"/>
                    <a:pt x="145650" y="29370"/>
                    <a:pt x="183298" y="43162"/>
                  </a:cubicBezTo>
                  <a:cubicBezTo>
                    <a:pt x="190721" y="31671"/>
                    <a:pt x="185600" y="15720"/>
                    <a:pt x="174787" y="73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-274425" y="585000"/>
              <a:ext cx="1645125" cy="584375"/>
            </a:xfrm>
            <a:custGeom>
              <a:avLst/>
              <a:gdLst/>
              <a:ahLst/>
              <a:cxnLst/>
              <a:rect l="l" t="t" r="r" b="b"/>
              <a:pathLst>
                <a:path w="65805" h="23375" extrusionOk="0">
                  <a:moveTo>
                    <a:pt x="8030" y="1"/>
                  </a:moveTo>
                  <a:cubicBezTo>
                    <a:pt x="6406" y="8476"/>
                    <a:pt x="4265" y="16648"/>
                    <a:pt x="1" y="23375"/>
                  </a:cubicBezTo>
                  <a:cubicBezTo>
                    <a:pt x="20716" y="12401"/>
                    <a:pt x="42912" y="4783"/>
                    <a:pt x="65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4706350" y="585000"/>
              <a:ext cx="3416450" cy="927400"/>
            </a:xfrm>
            <a:custGeom>
              <a:avLst/>
              <a:gdLst/>
              <a:ahLst/>
              <a:cxnLst/>
              <a:rect l="l" t="t" r="r" b="b"/>
              <a:pathLst>
                <a:path w="136658" h="37096" extrusionOk="0">
                  <a:moveTo>
                    <a:pt x="120724" y="1250"/>
                  </a:moveTo>
                  <a:cubicBezTo>
                    <a:pt x="120153" y="822"/>
                    <a:pt x="119582" y="393"/>
                    <a:pt x="118993" y="1"/>
                  </a:cubicBezTo>
                  <a:lnTo>
                    <a:pt x="1" y="1"/>
                  </a:lnTo>
                  <a:cubicBezTo>
                    <a:pt x="4676" y="822"/>
                    <a:pt x="9333" y="1714"/>
                    <a:pt x="13972" y="2659"/>
                  </a:cubicBezTo>
                  <a:cubicBezTo>
                    <a:pt x="53208" y="10724"/>
                    <a:pt x="91587" y="23321"/>
                    <a:pt x="129235" y="37096"/>
                  </a:cubicBezTo>
                  <a:cubicBezTo>
                    <a:pt x="136658" y="25605"/>
                    <a:pt x="131537" y="9654"/>
                    <a:pt x="120724" y="1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-247650" y="585000"/>
              <a:ext cx="1126350" cy="454575"/>
            </a:xfrm>
            <a:custGeom>
              <a:avLst/>
              <a:gdLst/>
              <a:ahLst/>
              <a:cxnLst/>
              <a:rect l="l" t="t" r="r" b="b"/>
              <a:pathLst>
                <a:path w="45054" h="18183" extrusionOk="0">
                  <a:moveTo>
                    <a:pt x="6941" y="1"/>
                  </a:moveTo>
                  <a:cubicBezTo>
                    <a:pt x="5425" y="6585"/>
                    <a:pt x="3390" y="12847"/>
                    <a:pt x="0" y="18182"/>
                  </a:cubicBezTo>
                  <a:cubicBezTo>
                    <a:pt x="14382" y="10564"/>
                    <a:pt x="29494" y="4551"/>
                    <a:pt x="450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5372775" y="585000"/>
              <a:ext cx="2750925" cy="797600"/>
            </a:xfrm>
            <a:custGeom>
              <a:avLst/>
              <a:gdLst/>
              <a:ahLst/>
              <a:cxnLst/>
              <a:rect l="l" t="t" r="r" b="b"/>
              <a:pathLst>
                <a:path w="110037" h="31904" extrusionOk="0">
                  <a:moveTo>
                    <a:pt x="1" y="1"/>
                  </a:moveTo>
                  <a:cubicBezTo>
                    <a:pt x="35204" y="8030"/>
                    <a:pt x="69730" y="19485"/>
                    <a:pt x="103649" y="31903"/>
                  </a:cubicBezTo>
                  <a:cubicBezTo>
                    <a:pt x="110036" y="22019"/>
                    <a:pt x="107128" y="8833"/>
                    <a:pt x="99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720000" y="4132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720000" y="1263000"/>
            <a:ext cx="7704000" cy="33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Libre Franklin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8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21"/>
          <p:cNvGrpSpPr/>
          <p:nvPr/>
        </p:nvGrpSpPr>
        <p:grpSpPr>
          <a:xfrm>
            <a:off x="3962014" y="-37506"/>
            <a:ext cx="6164833" cy="1385856"/>
            <a:chOff x="3323550" y="585000"/>
            <a:chExt cx="4800150" cy="1079075"/>
          </a:xfrm>
        </p:grpSpPr>
        <p:sp>
          <p:nvSpPr>
            <p:cNvPr id="245" name="Google Shape;245;p21"/>
            <p:cNvSpPr/>
            <p:nvPr/>
          </p:nvSpPr>
          <p:spPr>
            <a:xfrm>
              <a:off x="3323550" y="585000"/>
              <a:ext cx="4768025" cy="1079075"/>
            </a:xfrm>
            <a:custGeom>
              <a:avLst/>
              <a:gdLst/>
              <a:ahLst/>
              <a:cxnLst/>
              <a:rect l="l" t="t" r="r" b="b"/>
              <a:pathLst>
                <a:path w="190721" h="43163" extrusionOk="0">
                  <a:moveTo>
                    <a:pt x="174787" y="7316"/>
                  </a:moveTo>
                  <a:cubicBezTo>
                    <a:pt x="170719" y="4176"/>
                    <a:pt x="166205" y="1839"/>
                    <a:pt x="161423" y="1"/>
                  </a:cubicBezTo>
                  <a:lnTo>
                    <a:pt x="1" y="1"/>
                  </a:lnTo>
                  <a:cubicBezTo>
                    <a:pt x="6531" y="268"/>
                    <a:pt x="13044" y="714"/>
                    <a:pt x="19538" y="1339"/>
                  </a:cubicBezTo>
                  <a:cubicBezTo>
                    <a:pt x="35846" y="2891"/>
                    <a:pt x="52012" y="5425"/>
                    <a:pt x="68035" y="8726"/>
                  </a:cubicBezTo>
                  <a:cubicBezTo>
                    <a:pt x="107271" y="16773"/>
                    <a:pt x="145650" y="29370"/>
                    <a:pt x="183298" y="43162"/>
                  </a:cubicBezTo>
                  <a:cubicBezTo>
                    <a:pt x="190721" y="31671"/>
                    <a:pt x="185600" y="15720"/>
                    <a:pt x="174787" y="7316"/>
                  </a:cubicBezTo>
                  <a:close/>
                </a:path>
              </a:pathLst>
            </a:custGeom>
            <a:solidFill>
              <a:srgbClr val="FF4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1"/>
            <p:cNvSpPr/>
            <p:nvPr/>
          </p:nvSpPr>
          <p:spPr>
            <a:xfrm>
              <a:off x="3323550" y="585000"/>
              <a:ext cx="4768025" cy="1079075"/>
            </a:xfrm>
            <a:custGeom>
              <a:avLst/>
              <a:gdLst/>
              <a:ahLst/>
              <a:cxnLst/>
              <a:rect l="l" t="t" r="r" b="b"/>
              <a:pathLst>
                <a:path w="190721" h="43163" extrusionOk="0">
                  <a:moveTo>
                    <a:pt x="174787" y="7316"/>
                  </a:moveTo>
                  <a:cubicBezTo>
                    <a:pt x="170719" y="4176"/>
                    <a:pt x="166205" y="1839"/>
                    <a:pt x="161423" y="1"/>
                  </a:cubicBezTo>
                  <a:lnTo>
                    <a:pt x="1" y="1"/>
                  </a:lnTo>
                  <a:cubicBezTo>
                    <a:pt x="6531" y="268"/>
                    <a:pt x="13044" y="714"/>
                    <a:pt x="19538" y="1339"/>
                  </a:cubicBezTo>
                  <a:cubicBezTo>
                    <a:pt x="35846" y="2891"/>
                    <a:pt x="52012" y="5425"/>
                    <a:pt x="68035" y="8726"/>
                  </a:cubicBezTo>
                  <a:cubicBezTo>
                    <a:pt x="107271" y="16773"/>
                    <a:pt x="145650" y="29370"/>
                    <a:pt x="183298" y="43162"/>
                  </a:cubicBezTo>
                  <a:cubicBezTo>
                    <a:pt x="190721" y="31671"/>
                    <a:pt x="185600" y="15720"/>
                    <a:pt x="174787" y="73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1"/>
            <p:cNvSpPr/>
            <p:nvPr/>
          </p:nvSpPr>
          <p:spPr>
            <a:xfrm>
              <a:off x="4706350" y="585000"/>
              <a:ext cx="3416450" cy="927400"/>
            </a:xfrm>
            <a:custGeom>
              <a:avLst/>
              <a:gdLst/>
              <a:ahLst/>
              <a:cxnLst/>
              <a:rect l="l" t="t" r="r" b="b"/>
              <a:pathLst>
                <a:path w="136658" h="37096" extrusionOk="0">
                  <a:moveTo>
                    <a:pt x="120724" y="1250"/>
                  </a:moveTo>
                  <a:cubicBezTo>
                    <a:pt x="120153" y="822"/>
                    <a:pt x="119582" y="393"/>
                    <a:pt x="118993" y="1"/>
                  </a:cubicBezTo>
                  <a:lnTo>
                    <a:pt x="1" y="1"/>
                  </a:lnTo>
                  <a:cubicBezTo>
                    <a:pt x="4676" y="822"/>
                    <a:pt x="9333" y="1714"/>
                    <a:pt x="13972" y="2659"/>
                  </a:cubicBezTo>
                  <a:cubicBezTo>
                    <a:pt x="53208" y="10724"/>
                    <a:pt x="91587" y="23321"/>
                    <a:pt x="129235" y="37096"/>
                  </a:cubicBezTo>
                  <a:cubicBezTo>
                    <a:pt x="136658" y="25605"/>
                    <a:pt x="131537" y="9654"/>
                    <a:pt x="120724" y="1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1"/>
            <p:cNvSpPr/>
            <p:nvPr/>
          </p:nvSpPr>
          <p:spPr>
            <a:xfrm>
              <a:off x="5372775" y="585000"/>
              <a:ext cx="2750925" cy="797600"/>
            </a:xfrm>
            <a:custGeom>
              <a:avLst/>
              <a:gdLst/>
              <a:ahLst/>
              <a:cxnLst/>
              <a:rect l="l" t="t" r="r" b="b"/>
              <a:pathLst>
                <a:path w="110037" h="31904" extrusionOk="0">
                  <a:moveTo>
                    <a:pt x="1" y="1"/>
                  </a:moveTo>
                  <a:cubicBezTo>
                    <a:pt x="35204" y="8030"/>
                    <a:pt x="69730" y="19485"/>
                    <a:pt x="103649" y="31903"/>
                  </a:cubicBezTo>
                  <a:cubicBezTo>
                    <a:pt x="110036" y="22019"/>
                    <a:pt x="107128" y="8833"/>
                    <a:pt x="99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9" name="Google Shape;249;p21"/>
          <p:cNvGrpSpPr/>
          <p:nvPr/>
        </p:nvGrpSpPr>
        <p:grpSpPr>
          <a:xfrm rot="10800000">
            <a:off x="-1719288" y="3706050"/>
            <a:ext cx="5100786" cy="2130875"/>
            <a:chOff x="5337950" y="-657276"/>
            <a:chExt cx="5100786" cy="2130875"/>
          </a:xfrm>
        </p:grpSpPr>
        <p:sp>
          <p:nvSpPr>
            <p:cNvPr id="250" name="Google Shape;250;p21"/>
            <p:cNvSpPr/>
            <p:nvPr/>
          </p:nvSpPr>
          <p:spPr>
            <a:xfrm rot="324568">
              <a:off x="5729126" y="142425"/>
              <a:ext cx="4667510" cy="1113644"/>
            </a:xfrm>
            <a:custGeom>
              <a:avLst/>
              <a:gdLst/>
              <a:ahLst/>
              <a:cxnLst/>
              <a:rect l="l" t="t" r="r" b="b"/>
              <a:pathLst>
                <a:path w="38031" h="9074" extrusionOk="0">
                  <a:moveTo>
                    <a:pt x="0" y="1"/>
                  </a:moveTo>
                  <a:cubicBezTo>
                    <a:pt x="12633" y="1508"/>
                    <a:pt x="24988" y="5050"/>
                    <a:pt x="37085" y="9073"/>
                  </a:cubicBezTo>
                  <a:cubicBezTo>
                    <a:pt x="37817" y="7869"/>
                    <a:pt x="38031" y="6504"/>
                    <a:pt x="37843" y="5157"/>
                  </a:cubicBezTo>
                  <a:lnTo>
                    <a:pt x="37843" y="5157"/>
                  </a:lnTo>
                  <a:cubicBezTo>
                    <a:pt x="37843" y="5175"/>
                    <a:pt x="37834" y="5184"/>
                    <a:pt x="37826" y="5193"/>
                  </a:cubicBezTo>
                  <a:cubicBezTo>
                    <a:pt x="25381" y="2445"/>
                    <a:pt x="12722" y="188"/>
                    <a:pt x="0" y="1"/>
                  </a:cubicBezTo>
                  <a:close/>
                </a:path>
              </a:pathLst>
            </a:custGeom>
            <a:solidFill>
              <a:srgbClr val="075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1" name="Google Shape;251;p21"/>
            <p:cNvGrpSpPr/>
            <p:nvPr/>
          </p:nvGrpSpPr>
          <p:grpSpPr>
            <a:xfrm rot="10800000" flipH="1">
              <a:off x="5337950" y="-657276"/>
              <a:ext cx="4853649" cy="1425622"/>
              <a:chOff x="4841950" y="4243200"/>
              <a:chExt cx="3795175" cy="1114725"/>
            </a:xfrm>
          </p:grpSpPr>
          <p:sp>
            <p:nvSpPr>
              <p:cNvPr id="252" name="Google Shape;252;p21"/>
              <p:cNvSpPr/>
              <p:nvPr/>
            </p:nvSpPr>
            <p:spPr>
              <a:xfrm>
                <a:off x="4841950" y="4243200"/>
                <a:ext cx="3795175" cy="1114725"/>
              </a:xfrm>
              <a:custGeom>
                <a:avLst/>
                <a:gdLst/>
                <a:ahLst/>
                <a:cxnLst/>
                <a:rect l="l" t="t" r="r" b="b"/>
                <a:pathLst>
                  <a:path w="151807" h="44589" extrusionOk="0">
                    <a:moveTo>
                      <a:pt x="144009" y="0"/>
                    </a:moveTo>
                    <a:cubicBezTo>
                      <a:pt x="106843" y="15059"/>
                      <a:pt x="68909" y="28959"/>
                      <a:pt x="29977" y="38344"/>
                    </a:cubicBezTo>
                    <a:cubicBezTo>
                      <a:pt x="20056" y="40735"/>
                      <a:pt x="10064" y="42840"/>
                      <a:pt x="1" y="44589"/>
                    </a:cubicBezTo>
                    <a:lnTo>
                      <a:pt x="121920" y="44589"/>
                    </a:lnTo>
                    <a:cubicBezTo>
                      <a:pt x="127237" y="42466"/>
                      <a:pt x="132286" y="39789"/>
                      <a:pt x="136711" y="36114"/>
                    </a:cubicBezTo>
                    <a:cubicBezTo>
                      <a:pt x="147221" y="27353"/>
                      <a:pt x="151806" y="11241"/>
                      <a:pt x="1440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21"/>
              <p:cNvSpPr/>
              <p:nvPr/>
            </p:nvSpPr>
            <p:spPr>
              <a:xfrm>
                <a:off x="4841950" y="4243200"/>
                <a:ext cx="3795175" cy="1114725"/>
              </a:xfrm>
              <a:custGeom>
                <a:avLst/>
                <a:gdLst/>
                <a:ahLst/>
                <a:cxnLst/>
                <a:rect l="l" t="t" r="r" b="b"/>
                <a:pathLst>
                  <a:path w="151807" h="44589" extrusionOk="0">
                    <a:moveTo>
                      <a:pt x="144009" y="0"/>
                    </a:moveTo>
                    <a:cubicBezTo>
                      <a:pt x="106843" y="15059"/>
                      <a:pt x="68909" y="28959"/>
                      <a:pt x="29977" y="38344"/>
                    </a:cubicBezTo>
                    <a:cubicBezTo>
                      <a:pt x="20056" y="40735"/>
                      <a:pt x="10064" y="42840"/>
                      <a:pt x="1" y="44589"/>
                    </a:cubicBezTo>
                    <a:lnTo>
                      <a:pt x="121920" y="44589"/>
                    </a:lnTo>
                    <a:cubicBezTo>
                      <a:pt x="127237" y="42466"/>
                      <a:pt x="132286" y="39789"/>
                      <a:pt x="136711" y="36114"/>
                    </a:cubicBezTo>
                    <a:cubicBezTo>
                      <a:pt x="147221" y="27353"/>
                      <a:pt x="151806" y="11241"/>
                      <a:pt x="1440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54" name="Google Shape;254;p21"/>
          <p:cNvSpPr txBox="1">
            <a:spLocks noGrp="1"/>
          </p:cNvSpPr>
          <p:nvPr>
            <p:ph type="title"/>
          </p:nvPr>
        </p:nvSpPr>
        <p:spPr>
          <a:xfrm>
            <a:off x="1678650" y="3194163"/>
            <a:ext cx="5786700" cy="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800">
                <a:solidFill>
                  <a:schemeClr val="lt2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ebas Neue"/>
              <a:buNone/>
              <a:defRPr sz="16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ebas Neue"/>
              <a:buNone/>
              <a:defRPr sz="16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ebas Neue"/>
              <a:buNone/>
              <a:defRPr sz="16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ebas Neue"/>
              <a:buNone/>
              <a:defRPr sz="16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ebas Neue"/>
              <a:buNone/>
              <a:defRPr sz="16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ebas Neue"/>
              <a:buNone/>
              <a:defRPr sz="16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ebas Neue"/>
              <a:buNone/>
              <a:defRPr sz="16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ebas Neue"/>
              <a:buNone/>
              <a:defRPr sz="16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5" name="Google Shape;255;p21"/>
          <p:cNvSpPr txBox="1">
            <a:spLocks noGrp="1"/>
          </p:cNvSpPr>
          <p:nvPr>
            <p:ph type="subTitle" idx="1"/>
          </p:nvPr>
        </p:nvSpPr>
        <p:spPr>
          <a:xfrm>
            <a:off x="1678662" y="1499638"/>
            <a:ext cx="5786700" cy="16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CUSTOM_4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22"/>
          <p:cNvGrpSpPr/>
          <p:nvPr/>
        </p:nvGrpSpPr>
        <p:grpSpPr>
          <a:xfrm>
            <a:off x="-394167" y="-37506"/>
            <a:ext cx="3694000" cy="945309"/>
            <a:chOff x="-305650" y="585000"/>
            <a:chExt cx="2876275" cy="736050"/>
          </a:xfrm>
        </p:grpSpPr>
        <p:sp>
          <p:nvSpPr>
            <p:cNvPr id="258" name="Google Shape;258;p22"/>
            <p:cNvSpPr/>
            <p:nvPr/>
          </p:nvSpPr>
          <p:spPr>
            <a:xfrm>
              <a:off x="-305650" y="585000"/>
              <a:ext cx="2876275" cy="736050"/>
            </a:xfrm>
            <a:custGeom>
              <a:avLst/>
              <a:gdLst/>
              <a:ahLst/>
              <a:cxnLst/>
              <a:rect l="l" t="t" r="r" b="b"/>
              <a:pathLst>
                <a:path w="115051" h="29442" extrusionOk="0">
                  <a:moveTo>
                    <a:pt x="9118" y="1"/>
                  </a:moveTo>
                  <a:cubicBezTo>
                    <a:pt x="7298" y="10599"/>
                    <a:pt x="5282" y="21109"/>
                    <a:pt x="1" y="29441"/>
                  </a:cubicBezTo>
                  <a:cubicBezTo>
                    <a:pt x="35329" y="10724"/>
                    <a:pt x="74976" y="1749"/>
                    <a:pt x="115050" y="1"/>
                  </a:cubicBezTo>
                  <a:close/>
                </a:path>
              </a:pathLst>
            </a:custGeom>
            <a:solidFill>
              <a:srgbClr val="FF4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2"/>
            <p:cNvSpPr/>
            <p:nvPr/>
          </p:nvSpPr>
          <p:spPr>
            <a:xfrm>
              <a:off x="-305650" y="585000"/>
              <a:ext cx="2876275" cy="736050"/>
            </a:xfrm>
            <a:custGeom>
              <a:avLst/>
              <a:gdLst/>
              <a:ahLst/>
              <a:cxnLst/>
              <a:rect l="l" t="t" r="r" b="b"/>
              <a:pathLst>
                <a:path w="115051" h="29442" extrusionOk="0">
                  <a:moveTo>
                    <a:pt x="9118" y="1"/>
                  </a:moveTo>
                  <a:cubicBezTo>
                    <a:pt x="7298" y="10599"/>
                    <a:pt x="5282" y="21109"/>
                    <a:pt x="1" y="29441"/>
                  </a:cubicBezTo>
                  <a:cubicBezTo>
                    <a:pt x="35329" y="10724"/>
                    <a:pt x="74976" y="1749"/>
                    <a:pt x="1150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2"/>
            <p:cNvSpPr/>
            <p:nvPr/>
          </p:nvSpPr>
          <p:spPr>
            <a:xfrm>
              <a:off x="-274425" y="585000"/>
              <a:ext cx="1645125" cy="584375"/>
            </a:xfrm>
            <a:custGeom>
              <a:avLst/>
              <a:gdLst/>
              <a:ahLst/>
              <a:cxnLst/>
              <a:rect l="l" t="t" r="r" b="b"/>
              <a:pathLst>
                <a:path w="65805" h="23375" extrusionOk="0">
                  <a:moveTo>
                    <a:pt x="8030" y="1"/>
                  </a:moveTo>
                  <a:cubicBezTo>
                    <a:pt x="6406" y="8476"/>
                    <a:pt x="4265" y="16648"/>
                    <a:pt x="1" y="23375"/>
                  </a:cubicBezTo>
                  <a:cubicBezTo>
                    <a:pt x="20716" y="12401"/>
                    <a:pt x="42912" y="4783"/>
                    <a:pt x="65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2"/>
            <p:cNvSpPr/>
            <p:nvPr/>
          </p:nvSpPr>
          <p:spPr>
            <a:xfrm>
              <a:off x="-247650" y="585000"/>
              <a:ext cx="1126350" cy="454575"/>
            </a:xfrm>
            <a:custGeom>
              <a:avLst/>
              <a:gdLst/>
              <a:ahLst/>
              <a:cxnLst/>
              <a:rect l="l" t="t" r="r" b="b"/>
              <a:pathLst>
                <a:path w="45054" h="18183" extrusionOk="0">
                  <a:moveTo>
                    <a:pt x="6941" y="1"/>
                  </a:moveTo>
                  <a:cubicBezTo>
                    <a:pt x="5425" y="6585"/>
                    <a:pt x="3390" y="12847"/>
                    <a:pt x="0" y="18182"/>
                  </a:cubicBezTo>
                  <a:cubicBezTo>
                    <a:pt x="14382" y="10564"/>
                    <a:pt x="29494" y="4551"/>
                    <a:pt x="450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" name="Google Shape;262;p22"/>
          <p:cNvGrpSpPr/>
          <p:nvPr/>
        </p:nvGrpSpPr>
        <p:grpSpPr>
          <a:xfrm flipH="1">
            <a:off x="7246159" y="2683360"/>
            <a:ext cx="4335037" cy="2653659"/>
            <a:chOff x="-1602350" y="2951375"/>
            <a:chExt cx="3381200" cy="2069775"/>
          </a:xfrm>
        </p:grpSpPr>
        <p:sp>
          <p:nvSpPr>
            <p:cNvPr id="263" name="Google Shape;263;p22"/>
            <p:cNvSpPr/>
            <p:nvPr/>
          </p:nvSpPr>
          <p:spPr>
            <a:xfrm>
              <a:off x="-1359700" y="2951375"/>
              <a:ext cx="2801775" cy="1975225"/>
            </a:xfrm>
            <a:custGeom>
              <a:avLst/>
              <a:gdLst/>
              <a:ahLst/>
              <a:cxnLst/>
              <a:rect l="l" t="t" r="r" b="b"/>
              <a:pathLst>
                <a:path w="112071" h="79009" extrusionOk="0">
                  <a:moveTo>
                    <a:pt x="112070" y="79008"/>
                  </a:moveTo>
                  <a:lnTo>
                    <a:pt x="112070" y="79008"/>
                  </a:lnTo>
                  <a:cubicBezTo>
                    <a:pt x="71318" y="68963"/>
                    <a:pt x="32314" y="51620"/>
                    <a:pt x="1" y="25266"/>
                  </a:cubicBezTo>
                  <a:cubicBezTo>
                    <a:pt x="1892" y="16612"/>
                    <a:pt x="3230" y="8048"/>
                    <a:pt x="1892" y="1"/>
                  </a:cubicBezTo>
                  <a:cubicBezTo>
                    <a:pt x="30708" y="35454"/>
                    <a:pt x="69712" y="61397"/>
                    <a:pt x="112070" y="790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2"/>
            <p:cNvSpPr/>
            <p:nvPr/>
          </p:nvSpPr>
          <p:spPr>
            <a:xfrm>
              <a:off x="-1359700" y="2951375"/>
              <a:ext cx="2801775" cy="1975225"/>
            </a:xfrm>
            <a:custGeom>
              <a:avLst/>
              <a:gdLst/>
              <a:ahLst/>
              <a:cxnLst/>
              <a:rect l="l" t="t" r="r" b="b"/>
              <a:pathLst>
                <a:path w="112071" h="79009" extrusionOk="0">
                  <a:moveTo>
                    <a:pt x="112070" y="79008"/>
                  </a:moveTo>
                  <a:lnTo>
                    <a:pt x="112070" y="79008"/>
                  </a:lnTo>
                  <a:cubicBezTo>
                    <a:pt x="71318" y="68963"/>
                    <a:pt x="32314" y="51620"/>
                    <a:pt x="1" y="25266"/>
                  </a:cubicBezTo>
                  <a:cubicBezTo>
                    <a:pt x="1892" y="16612"/>
                    <a:pt x="3230" y="8048"/>
                    <a:pt x="1892" y="1"/>
                  </a:cubicBezTo>
                  <a:cubicBezTo>
                    <a:pt x="3230" y="1642"/>
                    <a:pt x="4586" y="3284"/>
                    <a:pt x="5960" y="4890"/>
                  </a:cubicBezTo>
                  <a:cubicBezTo>
                    <a:pt x="5407" y="9707"/>
                    <a:pt x="4283" y="14632"/>
                    <a:pt x="2909" y="19592"/>
                  </a:cubicBezTo>
                  <a:cubicBezTo>
                    <a:pt x="33812" y="47569"/>
                    <a:pt x="71907" y="66875"/>
                    <a:pt x="112070" y="7900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2"/>
            <p:cNvSpPr/>
            <p:nvPr/>
          </p:nvSpPr>
          <p:spPr>
            <a:xfrm>
              <a:off x="-1602350" y="3573650"/>
              <a:ext cx="3381200" cy="1447500"/>
            </a:xfrm>
            <a:custGeom>
              <a:avLst/>
              <a:gdLst/>
              <a:ahLst/>
              <a:cxnLst/>
              <a:rect l="l" t="t" r="r" b="b"/>
              <a:pathLst>
                <a:path w="135248" h="57900" extrusionOk="0">
                  <a:moveTo>
                    <a:pt x="3908" y="57900"/>
                  </a:moveTo>
                  <a:lnTo>
                    <a:pt x="135248" y="57900"/>
                  </a:lnTo>
                  <a:cubicBezTo>
                    <a:pt x="86127" y="49817"/>
                    <a:pt x="38291" y="31600"/>
                    <a:pt x="0" y="0"/>
                  </a:cubicBezTo>
                  <a:cubicBezTo>
                    <a:pt x="6531" y="17218"/>
                    <a:pt x="339" y="39629"/>
                    <a:pt x="3908" y="579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" name="Google Shape;266;p22"/>
          <p:cNvSpPr txBox="1">
            <a:spLocks noGrp="1"/>
          </p:cNvSpPr>
          <p:nvPr>
            <p:ph type="title"/>
          </p:nvPr>
        </p:nvSpPr>
        <p:spPr>
          <a:xfrm>
            <a:off x="720000" y="4132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22"/>
          <p:cNvSpPr txBox="1">
            <a:spLocks noGrp="1"/>
          </p:cNvSpPr>
          <p:nvPr>
            <p:ph type="subTitle" idx="1"/>
          </p:nvPr>
        </p:nvSpPr>
        <p:spPr>
          <a:xfrm>
            <a:off x="971238" y="1761900"/>
            <a:ext cx="29718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8" name="Google Shape;268;p22"/>
          <p:cNvSpPr txBox="1">
            <a:spLocks noGrp="1"/>
          </p:cNvSpPr>
          <p:nvPr>
            <p:ph type="subTitle" idx="2"/>
          </p:nvPr>
        </p:nvSpPr>
        <p:spPr>
          <a:xfrm>
            <a:off x="971263" y="2231700"/>
            <a:ext cx="2971800" cy="22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/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○"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69" name="Google Shape;269;p22"/>
          <p:cNvSpPr txBox="1">
            <a:spLocks noGrp="1"/>
          </p:cNvSpPr>
          <p:nvPr>
            <p:ph type="subTitle" idx="3"/>
          </p:nvPr>
        </p:nvSpPr>
        <p:spPr>
          <a:xfrm>
            <a:off x="5196288" y="1761900"/>
            <a:ext cx="29718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0" name="Google Shape;270;p22"/>
          <p:cNvSpPr txBox="1">
            <a:spLocks noGrp="1"/>
          </p:cNvSpPr>
          <p:nvPr>
            <p:ph type="subTitle" idx="4"/>
          </p:nvPr>
        </p:nvSpPr>
        <p:spPr>
          <a:xfrm>
            <a:off x="5196313" y="2231700"/>
            <a:ext cx="2971800" cy="22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/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○"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3_1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23"/>
          <p:cNvGrpSpPr/>
          <p:nvPr/>
        </p:nvGrpSpPr>
        <p:grpSpPr>
          <a:xfrm>
            <a:off x="3859764" y="-381006"/>
            <a:ext cx="6164833" cy="1385856"/>
            <a:chOff x="3859764" y="-381006"/>
            <a:chExt cx="6164833" cy="1385856"/>
          </a:xfrm>
        </p:grpSpPr>
        <p:sp>
          <p:nvSpPr>
            <p:cNvPr id="273" name="Google Shape;273;p23"/>
            <p:cNvSpPr/>
            <p:nvPr/>
          </p:nvSpPr>
          <p:spPr>
            <a:xfrm>
              <a:off x="3859764" y="-381006"/>
              <a:ext cx="6123575" cy="1385856"/>
            </a:xfrm>
            <a:custGeom>
              <a:avLst/>
              <a:gdLst/>
              <a:ahLst/>
              <a:cxnLst/>
              <a:rect l="l" t="t" r="r" b="b"/>
              <a:pathLst>
                <a:path w="190721" h="43163" extrusionOk="0">
                  <a:moveTo>
                    <a:pt x="174787" y="7316"/>
                  </a:moveTo>
                  <a:cubicBezTo>
                    <a:pt x="170719" y="4176"/>
                    <a:pt x="166205" y="1839"/>
                    <a:pt x="161423" y="1"/>
                  </a:cubicBezTo>
                  <a:lnTo>
                    <a:pt x="1" y="1"/>
                  </a:lnTo>
                  <a:cubicBezTo>
                    <a:pt x="6531" y="268"/>
                    <a:pt x="13044" y="714"/>
                    <a:pt x="19538" y="1339"/>
                  </a:cubicBezTo>
                  <a:cubicBezTo>
                    <a:pt x="35846" y="2891"/>
                    <a:pt x="52012" y="5425"/>
                    <a:pt x="68035" y="8726"/>
                  </a:cubicBezTo>
                  <a:cubicBezTo>
                    <a:pt x="107271" y="16773"/>
                    <a:pt x="145650" y="29370"/>
                    <a:pt x="183298" y="43162"/>
                  </a:cubicBezTo>
                  <a:cubicBezTo>
                    <a:pt x="190721" y="31671"/>
                    <a:pt x="185600" y="15720"/>
                    <a:pt x="174787" y="7316"/>
                  </a:cubicBezTo>
                  <a:close/>
                </a:path>
              </a:pathLst>
            </a:custGeom>
            <a:solidFill>
              <a:srgbClr val="FF4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3"/>
            <p:cNvSpPr/>
            <p:nvPr/>
          </p:nvSpPr>
          <p:spPr>
            <a:xfrm>
              <a:off x="3859764" y="-381006"/>
              <a:ext cx="6123575" cy="1385856"/>
            </a:xfrm>
            <a:custGeom>
              <a:avLst/>
              <a:gdLst/>
              <a:ahLst/>
              <a:cxnLst/>
              <a:rect l="l" t="t" r="r" b="b"/>
              <a:pathLst>
                <a:path w="190721" h="43163" extrusionOk="0">
                  <a:moveTo>
                    <a:pt x="174787" y="7316"/>
                  </a:moveTo>
                  <a:cubicBezTo>
                    <a:pt x="170719" y="4176"/>
                    <a:pt x="166205" y="1839"/>
                    <a:pt x="161423" y="1"/>
                  </a:cubicBezTo>
                  <a:lnTo>
                    <a:pt x="1" y="1"/>
                  </a:lnTo>
                  <a:cubicBezTo>
                    <a:pt x="6531" y="268"/>
                    <a:pt x="13044" y="714"/>
                    <a:pt x="19538" y="1339"/>
                  </a:cubicBezTo>
                  <a:cubicBezTo>
                    <a:pt x="35846" y="2891"/>
                    <a:pt x="52012" y="5425"/>
                    <a:pt x="68035" y="8726"/>
                  </a:cubicBezTo>
                  <a:cubicBezTo>
                    <a:pt x="107271" y="16773"/>
                    <a:pt x="145650" y="29370"/>
                    <a:pt x="183298" y="43162"/>
                  </a:cubicBezTo>
                  <a:cubicBezTo>
                    <a:pt x="190721" y="31671"/>
                    <a:pt x="185600" y="15720"/>
                    <a:pt x="174787" y="73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3"/>
            <p:cNvSpPr/>
            <p:nvPr/>
          </p:nvSpPr>
          <p:spPr>
            <a:xfrm>
              <a:off x="5635694" y="-381006"/>
              <a:ext cx="4387747" cy="1191060"/>
            </a:xfrm>
            <a:custGeom>
              <a:avLst/>
              <a:gdLst/>
              <a:ahLst/>
              <a:cxnLst/>
              <a:rect l="l" t="t" r="r" b="b"/>
              <a:pathLst>
                <a:path w="136658" h="37096" extrusionOk="0">
                  <a:moveTo>
                    <a:pt x="120724" y="1250"/>
                  </a:moveTo>
                  <a:cubicBezTo>
                    <a:pt x="120153" y="822"/>
                    <a:pt x="119582" y="393"/>
                    <a:pt x="118993" y="1"/>
                  </a:cubicBezTo>
                  <a:lnTo>
                    <a:pt x="1" y="1"/>
                  </a:lnTo>
                  <a:cubicBezTo>
                    <a:pt x="4676" y="822"/>
                    <a:pt x="9333" y="1714"/>
                    <a:pt x="13972" y="2659"/>
                  </a:cubicBezTo>
                  <a:cubicBezTo>
                    <a:pt x="53208" y="10724"/>
                    <a:pt x="91587" y="23321"/>
                    <a:pt x="129235" y="37096"/>
                  </a:cubicBezTo>
                  <a:cubicBezTo>
                    <a:pt x="136658" y="25605"/>
                    <a:pt x="131537" y="9654"/>
                    <a:pt x="120724" y="1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3"/>
            <p:cNvSpPr/>
            <p:nvPr/>
          </p:nvSpPr>
          <p:spPr>
            <a:xfrm>
              <a:off x="6491584" y="-381006"/>
              <a:ext cx="3533013" cy="1024358"/>
            </a:xfrm>
            <a:custGeom>
              <a:avLst/>
              <a:gdLst/>
              <a:ahLst/>
              <a:cxnLst/>
              <a:rect l="l" t="t" r="r" b="b"/>
              <a:pathLst>
                <a:path w="110037" h="31904" extrusionOk="0">
                  <a:moveTo>
                    <a:pt x="1" y="1"/>
                  </a:moveTo>
                  <a:cubicBezTo>
                    <a:pt x="35204" y="8030"/>
                    <a:pt x="69730" y="19485"/>
                    <a:pt x="103649" y="31903"/>
                  </a:cubicBezTo>
                  <a:cubicBezTo>
                    <a:pt x="110036" y="22019"/>
                    <a:pt x="107128" y="8833"/>
                    <a:pt x="99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7" name="Google Shape;277;p23"/>
          <p:cNvGrpSpPr/>
          <p:nvPr/>
        </p:nvGrpSpPr>
        <p:grpSpPr>
          <a:xfrm rot="10800000" flipH="1">
            <a:off x="-1068928" y="1625369"/>
            <a:ext cx="4173908" cy="4435784"/>
            <a:chOff x="-701300" y="296400"/>
            <a:chExt cx="3270575" cy="3475775"/>
          </a:xfrm>
        </p:grpSpPr>
        <p:sp>
          <p:nvSpPr>
            <p:cNvPr id="278" name="Google Shape;278;p23"/>
            <p:cNvSpPr/>
            <p:nvPr/>
          </p:nvSpPr>
          <p:spPr>
            <a:xfrm>
              <a:off x="-474700" y="647900"/>
              <a:ext cx="1730750" cy="1001450"/>
            </a:xfrm>
            <a:custGeom>
              <a:avLst/>
              <a:gdLst/>
              <a:ahLst/>
              <a:cxnLst/>
              <a:rect l="l" t="t" r="r" b="b"/>
              <a:pathLst>
                <a:path w="69230" h="40058" extrusionOk="0">
                  <a:moveTo>
                    <a:pt x="69230" y="1"/>
                  </a:moveTo>
                  <a:lnTo>
                    <a:pt x="2730" y="1"/>
                  </a:lnTo>
                  <a:cubicBezTo>
                    <a:pt x="2944" y="13775"/>
                    <a:pt x="4515" y="28156"/>
                    <a:pt x="0" y="40057"/>
                  </a:cubicBezTo>
                  <a:cubicBezTo>
                    <a:pt x="20716" y="22946"/>
                    <a:pt x="44232" y="9778"/>
                    <a:pt x="692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3"/>
            <p:cNvSpPr/>
            <p:nvPr/>
          </p:nvSpPr>
          <p:spPr>
            <a:xfrm>
              <a:off x="-701300" y="914200"/>
              <a:ext cx="2100550" cy="2857975"/>
            </a:xfrm>
            <a:custGeom>
              <a:avLst/>
              <a:gdLst/>
              <a:ahLst/>
              <a:cxnLst/>
              <a:rect l="l" t="t" r="r" b="b"/>
              <a:pathLst>
                <a:path w="84022" h="114319" extrusionOk="0">
                  <a:moveTo>
                    <a:pt x="84021" y="1"/>
                  </a:moveTo>
                  <a:lnTo>
                    <a:pt x="84021" y="1"/>
                  </a:lnTo>
                  <a:cubicBezTo>
                    <a:pt x="49942" y="24516"/>
                    <a:pt x="20163" y="55099"/>
                    <a:pt x="0" y="91587"/>
                  </a:cubicBezTo>
                  <a:cubicBezTo>
                    <a:pt x="4961" y="98902"/>
                    <a:pt x="9368" y="106343"/>
                    <a:pt x="11116" y="114318"/>
                  </a:cubicBezTo>
                  <a:cubicBezTo>
                    <a:pt x="24677" y="70693"/>
                    <a:pt x="51244" y="32135"/>
                    <a:pt x="840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3"/>
            <p:cNvSpPr/>
            <p:nvPr/>
          </p:nvSpPr>
          <p:spPr>
            <a:xfrm>
              <a:off x="-232050" y="296400"/>
              <a:ext cx="2801325" cy="1974750"/>
            </a:xfrm>
            <a:custGeom>
              <a:avLst/>
              <a:gdLst/>
              <a:ahLst/>
              <a:cxnLst/>
              <a:rect l="l" t="t" r="r" b="b"/>
              <a:pathLst>
                <a:path w="112053" h="78990" extrusionOk="0">
                  <a:moveTo>
                    <a:pt x="112053" y="1"/>
                  </a:moveTo>
                  <a:lnTo>
                    <a:pt x="112053" y="1"/>
                  </a:lnTo>
                  <a:cubicBezTo>
                    <a:pt x="71318" y="10046"/>
                    <a:pt x="32296" y="27371"/>
                    <a:pt x="1" y="53743"/>
                  </a:cubicBezTo>
                  <a:cubicBezTo>
                    <a:pt x="1874" y="62378"/>
                    <a:pt x="3213" y="70961"/>
                    <a:pt x="1874" y="78990"/>
                  </a:cubicBezTo>
                  <a:cubicBezTo>
                    <a:pt x="30690" y="43537"/>
                    <a:pt x="69694" y="17593"/>
                    <a:pt x="1120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3"/>
            <p:cNvSpPr/>
            <p:nvPr/>
          </p:nvSpPr>
          <p:spPr>
            <a:xfrm>
              <a:off x="-232050" y="296400"/>
              <a:ext cx="2801325" cy="1974750"/>
            </a:xfrm>
            <a:custGeom>
              <a:avLst/>
              <a:gdLst/>
              <a:ahLst/>
              <a:cxnLst/>
              <a:rect l="l" t="t" r="r" b="b"/>
              <a:pathLst>
                <a:path w="112053" h="78990" extrusionOk="0">
                  <a:moveTo>
                    <a:pt x="112053" y="1"/>
                  </a:moveTo>
                  <a:lnTo>
                    <a:pt x="112053" y="1"/>
                  </a:lnTo>
                  <a:cubicBezTo>
                    <a:pt x="71318" y="10046"/>
                    <a:pt x="32296" y="27371"/>
                    <a:pt x="1" y="53743"/>
                  </a:cubicBezTo>
                  <a:cubicBezTo>
                    <a:pt x="1874" y="62378"/>
                    <a:pt x="3213" y="70961"/>
                    <a:pt x="1874" y="78990"/>
                  </a:cubicBezTo>
                  <a:cubicBezTo>
                    <a:pt x="3213" y="77348"/>
                    <a:pt x="4586" y="75707"/>
                    <a:pt x="5942" y="74101"/>
                  </a:cubicBezTo>
                  <a:cubicBezTo>
                    <a:pt x="5407" y="69283"/>
                    <a:pt x="4265" y="64359"/>
                    <a:pt x="2909" y="59399"/>
                  </a:cubicBezTo>
                  <a:cubicBezTo>
                    <a:pt x="33813" y="31439"/>
                    <a:pt x="71889" y="12134"/>
                    <a:pt x="112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2" name="Google Shape;282;p23"/>
          <p:cNvSpPr txBox="1">
            <a:spLocks noGrp="1"/>
          </p:cNvSpPr>
          <p:nvPr>
            <p:ph type="title"/>
          </p:nvPr>
        </p:nvSpPr>
        <p:spPr>
          <a:xfrm>
            <a:off x="1232625" y="1692200"/>
            <a:ext cx="2677200" cy="12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283" name="Google Shape;283;p23"/>
          <p:cNvSpPr txBox="1">
            <a:spLocks noGrp="1"/>
          </p:cNvSpPr>
          <p:nvPr>
            <p:ph type="subTitle" idx="1"/>
          </p:nvPr>
        </p:nvSpPr>
        <p:spPr>
          <a:xfrm>
            <a:off x="1232625" y="2960475"/>
            <a:ext cx="2677200" cy="7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23"/>
          <p:cNvSpPr txBox="1">
            <a:spLocks noGrp="1"/>
          </p:cNvSpPr>
          <p:nvPr>
            <p:ph type="title" idx="2"/>
          </p:nvPr>
        </p:nvSpPr>
        <p:spPr>
          <a:xfrm>
            <a:off x="5234175" y="1692075"/>
            <a:ext cx="2677200" cy="12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285" name="Google Shape;285;p23"/>
          <p:cNvSpPr txBox="1">
            <a:spLocks noGrp="1"/>
          </p:cNvSpPr>
          <p:nvPr>
            <p:ph type="subTitle" idx="3"/>
          </p:nvPr>
        </p:nvSpPr>
        <p:spPr>
          <a:xfrm>
            <a:off x="5234175" y="2960475"/>
            <a:ext cx="2677200" cy="7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23"/>
          <p:cNvSpPr txBox="1">
            <a:spLocks noGrp="1"/>
          </p:cNvSpPr>
          <p:nvPr>
            <p:ph type="title" idx="4"/>
          </p:nvPr>
        </p:nvSpPr>
        <p:spPr>
          <a:xfrm>
            <a:off x="720000" y="4132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5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Google Shape;288;p24"/>
          <p:cNvGrpSpPr/>
          <p:nvPr/>
        </p:nvGrpSpPr>
        <p:grpSpPr>
          <a:xfrm rot="-899949" flipH="1">
            <a:off x="6256486" y="-1101964"/>
            <a:ext cx="4190445" cy="4453219"/>
            <a:chOff x="-4219997" y="480632"/>
            <a:chExt cx="2433813" cy="2586433"/>
          </a:xfrm>
        </p:grpSpPr>
        <p:sp>
          <p:nvSpPr>
            <p:cNvPr id="289" name="Google Shape;289;p24"/>
            <p:cNvSpPr/>
            <p:nvPr/>
          </p:nvSpPr>
          <p:spPr>
            <a:xfrm>
              <a:off x="-3870843" y="480632"/>
              <a:ext cx="2084659" cy="1469754"/>
            </a:xfrm>
            <a:custGeom>
              <a:avLst/>
              <a:gdLst/>
              <a:ahLst/>
              <a:cxnLst/>
              <a:rect l="l" t="t" r="r" b="b"/>
              <a:pathLst>
                <a:path w="29244" h="20618" extrusionOk="0">
                  <a:moveTo>
                    <a:pt x="29244" y="1"/>
                  </a:moveTo>
                  <a:lnTo>
                    <a:pt x="29244" y="1"/>
                  </a:lnTo>
                  <a:cubicBezTo>
                    <a:pt x="18610" y="2624"/>
                    <a:pt x="8431" y="7147"/>
                    <a:pt x="0" y="14025"/>
                  </a:cubicBezTo>
                  <a:cubicBezTo>
                    <a:pt x="491" y="16282"/>
                    <a:pt x="839" y="18521"/>
                    <a:pt x="491" y="20617"/>
                  </a:cubicBezTo>
                  <a:cubicBezTo>
                    <a:pt x="8012" y="11366"/>
                    <a:pt x="18190" y="4595"/>
                    <a:pt x="292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4"/>
            <p:cNvSpPr/>
            <p:nvPr/>
          </p:nvSpPr>
          <p:spPr>
            <a:xfrm>
              <a:off x="-3870843" y="480632"/>
              <a:ext cx="2084659" cy="1469754"/>
            </a:xfrm>
            <a:custGeom>
              <a:avLst/>
              <a:gdLst/>
              <a:ahLst/>
              <a:cxnLst/>
              <a:rect l="l" t="t" r="r" b="b"/>
              <a:pathLst>
                <a:path w="29244" h="20618" extrusionOk="0">
                  <a:moveTo>
                    <a:pt x="29244" y="1"/>
                  </a:moveTo>
                  <a:lnTo>
                    <a:pt x="29244" y="1"/>
                  </a:lnTo>
                  <a:cubicBezTo>
                    <a:pt x="18610" y="2624"/>
                    <a:pt x="8431" y="7147"/>
                    <a:pt x="0" y="14025"/>
                  </a:cubicBezTo>
                  <a:cubicBezTo>
                    <a:pt x="491" y="16282"/>
                    <a:pt x="839" y="18521"/>
                    <a:pt x="491" y="20617"/>
                  </a:cubicBezTo>
                  <a:cubicBezTo>
                    <a:pt x="839" y="20189"/>
                    <a:pt x="1196" y="19761"/>
                    <a:pt x="1553" y="19342"/>
                  </a:cubicBezTo>
                  <a:cubicBezTo>
                    <a:pt x="1410" y="18084"/>
                    <a:pt x="1116" y="16799"/>
                    <a:pt x="759" y="15505"/>
                  </a:cubicBezTo>
                  <a:cubicBezTo>
                    <a:pt x="8823" y="8208"/>
                    <a:pt x="18761" y="3168"/>
                    <a:pt x="292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4"/>
            <p:cNvSpPr/>
            <p:nvPr/>
          </p:nvSpPr>
          <p:spPr>
            <a:xfrm>
              <a:off x="-4219997" y="940420"/>
              <a:ext cx="1563209" cy="2126645"/>
            </a:xfrm>
            <a:custGeom>
              <a:avLst/>
              <a:gdLst/>
              <a:ahLst/>
              <a:cxnLst/>
              <a:rect l="l" t="t" r="r" b="b"/>
              <a:pathLst>
                <a:path w="21929" h="29833" extrusionOk="0">
                  <a:moveTo>
                    <a:pt x="21929" y="1"/>
                  </a:moveTo>
                  <a:lnTo>
                    <a:pt x="21929" y="1"/>
                  </a:lnTo>
                  <a:cubicBezTo>
                    <a:pt x="13034" y="6397"/>
                    <a:pt x="5264" y="14381"/>
                    <a:pt x="1" y="23900"/>
                  </a:cubicBezTo>
                  <a:cubicBezTo>
                    <a:pt x="1294" y="25809"/>
                    <a:pt x="2445" y="27754"/>
                    <a:pt x="2900" y="29832"/>
                  </a:cubicBezTo>
                  <a:cubicBezTo>
                    <a:pt x="6442" y="18449"/>
                    <a:pt x="13373" y="8386"/>
                    <a:pt x="219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2" name="Google Shape;292;p24"/>
          <p:cNvGrpSpPr/>
          <p:nvPr/>
        </p:nvGrpSpPr>
        <p:grpSpPr>
          <a:xfrm>
            <a:off x="-2364328" y="2683360"/>
            <a:ext cx="4335037" cy="2653659"/>
            <a:chOff x="-1602350" y="2951375"/>
            <a:chExt cx="3381200" cy="2069775"/>
          </a:xfrm>
        </p:grpSpPr>
        <p:sp>
          <p:nvSpPr>
            <p:cNvPr id="293" name="Google Shape;293;p24"/>
            <p:cNvSpPr/>
            <p:nvPr/>
          </p:nvSpPr>
          <p:spPr>
            <a:xfrm>
              <a:off x="-1359700" y="2951375"/>
              <a:ext cx="2801775" cy="1975225"/>
            </a:xfrm>
            <a:custGeom>
              <a:avLst/>
              <a:gdLst/>
              <a:ahLst/>
              <a:cxnLst/>
              <a:rect l="l" t="t" r="r" b="b"/>
              <a:pathLst>
                <a:path w="112071" h="79009" extrusionOk="0">
                  <a:moveTo>
                    <a:pt x="112070" y="79008"/>
                  </a:moveTo>
                  <a:lnTo>
                    <a:pt x="112070" y="79008"/>
                  </a:lnTo>
                  <a:cubicBezTo>
                    <a:pt x="71318" y="68963"/>
                    <a:pt x="32314" y="51620"/>
                    <a:pt x="1" y="25266"/>
                  </a:cubicBezTo>
                  <a:cubicBezTo>
                    <a:pt x="1892" y="16612"/>
                    <a:pt x="3230" y="8048"/>
                    <a:pt x="1892" y="1"/>
                  </a:cubicBezTo>
                  <a:cubicBezTo>
                    <a:pt x="30708" y="35454"/>
                    <a:pt x="69712" y="61397"/>
                    <a:pt x="112070" y="790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4"/>
            <p:cNvSpPr/>
            <p:nvPr/>
          </p:nvSpPr>
          <p:spPr>
            <a:xfrm>
              <a:off x="-1359700" y="2951375"/>
              <a:ext cx="2801775" cy="1975225"/>
            </a:xfrm>
            <a:custGeom>
              <a:avLst/>
              <a:gdLst/>
              <a:ahLst/>
              <a:cxnLst/>
              <a:rect l="l" t="t" r="r" b="b"/>
              <a:pathLst>
                <a:path w="112071" h="79009" extrusionOk="0">
                  <a:moveTo>
                    <a:pt x="112070" y="79008"/>
                  </a:moveTo>
                  <a:lnTo>
                    <a:pt x="112070" y="79008"/>
                  </a:lnTo>
                  <a:cubicBezTo>
                    <a:pt x="71318" y="68963"/>
                    <a:pt x="32314" y="51620"/>
                    <a:pt x="1" y="25266"/>
                  </a:cubicBezTo>
                  <a:cubicBezTo>
                    <a:pt x="1892" y="16612"/>
                    <a:pt x="3230" y="8048"/>
                    <a:pt x="1892" y="1"/>
                  </a:cubicBezTo>
                  <a:cubicBezTo>
                    <a:pt x="3230" y="1642"/>
                    <a:pt x="4586" y="3284"/>
                    <a:pt x="5960" y="4890"/>
                  </a:cubicBezTo>
                  <a:cubicBezTo>
                    <a:pt x="5407" y="9707"/>
                    <a:pt x="4283" y="14632"/>
                    <a:pt x="2909" y="19592"/>
                  </a:cubicBezTo>
                  <a:cubicBezTo>
                    <a:pt x="33812" y="47569"/>
                    <a:pt x="71907" y="66875"/>
                    <a:pt x="112070" y="790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4"/>
            <p:cNvSpPr/>
            <p:nvPr/>
          </p:nvSpPr>
          <p:spPr>
            <a:xfrm>
              <a:off x="-1602350" y="3573650"/>
              <a:ext cx="3381200" cy="1447500"/>
            </a:xfrm>
            <a:custGeom>
              <a:avLst/>
              <a:gdLst/>
              <a:ahLst/>
              <a:cxnLst/>
              <a:rect l="l" t="t" r="r" b="b"/>
              <a:pathLst>
                <a:path w="135248" h="57900" extrusionOk="0">
                  <a:moveTo>
                    <a:pt x="3908" y="57900"/>
                  </a:moveTo>
                  <a:lnTo>
                    <a:pt x="135248" y="57900"/>
                  </a:lnTo>
                  <a:cubicBezTo>
                    <a:pt x="86127" y="49817"/>
                    <a:pt x="38291" y="31600"/>
                    <a:pt x="0" y="0"/>
                  </a:cubicBezTo>
                  <a:cubicBezTo>
                    <a:pt x="6531" y="17218"/>
                    <a:pt x="339" y="39629"/>
                    <a:pt x="3908" y="57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6" name="Google Shape;296;p24"/>
          <p:cNvSpPr txBox="1">
            <a:spLocks noGrp="1"/>
          </p:cNvSpPr>
          <p:nvPr>
            <p:ph type="title"/>
          </p:nvPr>
        </p:nvSpPr>
        <p:spPr>
          <a:xfrm>
            <a:off x="720000" y="4132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24"/>
          <p:cNvSpPr txBox="1">
            <a:spLocks noGrp="1"/>
          </p:cNvSpPr>
          <p:nvPr>
            <p:ph type="subTitle" idx="1"/>
          </p:nvPr>
        </p:nvSpPr>
        <p:spPr>
          <a:xfrm>
            <a:off x="720000" y="1763975"/>
            <a:ext cx="2309400" cy="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2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8" name="Google Shape;298;p24"/>
          <p:cNvSpPr txBox="1">
            <a:spLocks noGrp="1"/>
          </p:cNvSpPr>
          <p:nvPr>
            <p:ph type="subTitle" idx="2"/>
          </p:nvPr>
        </p:nvSpPr>
        <p:spPr>
          <a:xfrm>
            <a:off x="720000" y="2132575"/>
            <a:ext cx="2309400" cy="6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24"/>
          <p:cNvSpPr txBox="1">
            <a:spLocks noGrp="1"/>
          </p:cNvSpPr>
          <p:nvPr>
            <p:ph type="subTitle" idx="3"/>
          </p:nvPr>
        </p:nvSpPr>
        <p:spPr>
          <a:xfrm>
            <a:off x="3417300" y="1763975"/>
            <a:ext cx="2309400" cy="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2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00" name="Google Shape;300;p24"/>
          <p:cNvSpPr txBox="1">
            <a:spLocks noGrp="1"/>
          </p:cNvSpPr>
          <p:nvPr>
            <p:ph type="subTitle" idx="4"/>
          </p:nvPr>
        </p:nvSpPr>
        <p:spPr>
          <a:xfrm>
            <a:off x="3417300" y="2132575"/>
            <a:ext cx="2309400" cy="6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24"/>
          <p:cNvSpPr txBox="1">
            <a:spLocks noGrp="1"/>
          </p:cNvSpPr>
          <p:nvPr>
            <p:ph type="subTitle" idx="5"/>
          </p:nvPr>
        </p:nvSpPr>
        <p:spPr>
          <a:xfrm>
            <a:off x="6114600" y="1763975"/>
            <a:ext cx="2309400" cy="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2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02" name="Google Shape;302;p24"/>
          <p:cNvSpPr txBox="1">
            <a:spLocks noGrp="1"/>
          </p:cNvSpPr>
          <p:nvPr>
            <p:ph type="subTitle" idx="6"/>
          </p:nvPr>
        </p:nvSpPr>
        <p:spPr>
          <a:xfrm>
            <a:off x="6114600" y="2132575"/>
            <a:ext cx="2309400" cy="6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24"/>
          <p:cNvSpPr txBox="1">
            <a:spLocks noGrp="1"/>
          </p:cNvSpPr>
          <p:nvPr>
            <p:ph type="subTitle" idx="7"/>
          </p:nvPr>
        </p:nvSpPr>
        <p:spPr>
          <a:xfrm>
            <a:off x="720000" y="3572800"/>
            <a:ext cx="2309400" cy="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2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04" name="Google Shape;304;p24"/>
          <p:cNvSpPr txBox="1">
            <a:spLocks noGrp="1"/>
          </p:cNvSpPr>
          <p:nvPr>
            <p:ph type="subTitle" idx="8"/>
          </p:nvPr>
        </p:nvSpPr>
        <p:spPr>
          <a:xfrm>
            <a:off x="720000" y="3941400"/>
            <a:ext cx="2309400" cy="6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24"/>
          <p:cNvSpPr txBox="1">
            <a:spLocks noGrp="1"/>
          </p:cNvSpPr>
          <p:nvPr>
            <p:ph type="subTitle" idx="9"/>
          </p:nvPr>
        </p:nvSpPr>
        <p:spPr>
          <a:xfrm>
            <a:off x="3417300" y="3572800"/>
            <a:ext cx="2309400" cy="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2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06" name="Google Shape;306;p24"/>
          <p:cNvSpPr txBox="1">
            <a:spLocks noGrp="1"/>
          </p:cNvSpPr>
          <p:nvPr>
            <p:ph type="subTitle" idx="13"/>
          </p:nvPr>
        </p:nvSpPr>
        <p:spPr>
          <a:xfrm>
            <a:off x="3417300" y="3941400"/>
            <a:ext cx="2309400" cy="6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24"/>
          <p:cNvSpPr txBox="1">
            <a:spLocks noGrp="1"/>
          </p:cNvSpPr>
          <p:nvPr>
            <p:ph type="subTitle" idx="14"/>
          </p:nvPr>
        </p:nvSpPr>
        <p:spPr>
          <a:xfrm>
            <a:off x="6114600" y="3572800"/>
            <a:ext cx="2309400" cy="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2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08" name="Google Shape;308;p24"/>
          <p:cNvSpPr txBox="1">
            <a:spLocks noGrp="1"/>
          </p:cNvSpPr>
          <p:nvPr>
            <p:ph type="subTitle" idx="15"/>
          </p:nvPr>
        </p:nvSpPr>
        <p:spPr>
          <a:xfrm>
            <a:off x="6114600" y="3941400"/>
            <a:ext cx="2309400" cy="6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9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oogle Shape;310;p25"/>
          <p:cNvGrpSpPr/>
          <p:nvPr/>
        </p:nvGrpSpPr>
        <p:grpSpPr>
          <a:xfrm>
            <a:off x="-698967" y="-342306"/>
            <a:ext cx="10825814" cy="1385856"/>
            <a:chOff x="-305650" y="585000"/>
            <a:chExt cx="8429350" cy="1079075"/>
          </a:xfrm>
        </p:grpSpPr>
        <p:sp>
          <p:nvSpPr>
            <p:cNvPr id="311" name="Google Shape;311;p25"/>
            <p:cNvSpPr/>
            <p:nvPr/>
          </p:nvSpPr>
          <p:spPr>
            <a:xfrm>
              <a:off x="-305650" y="585000"/>
              <a:ext cx="2876275" cy="736050"/>
            </a:xfrm>
            <a:custGeom>
              <a:avLst/>
              <a:gdLst/>
              <a:ahLst/>
              <a:cxnLst/>
              <a:rect l="l" t="t" r="r" b="b"/>
              <a:pathLst>
                <a:path w="115051" h="29442" extrusionOk="0">
                  <a:moveTo>
                    <a:pt x="9118" y="1"/>
                  </a:moveTo>
                  <a:cubicBezTo>
                    <a:pt x="7298" y="10599"/>
                    <a:pt x="5282" y="21109"/>
                    <a:pt x="1" y="29441"/>
                  </a:cubicBezTo>
                  <a:cubicBezTo>
                    <a:pt x="35329" y="10724"/>
                    <a:pt x="74976" y="1749"/>
                    <a:pt x="115050" y="1"/>
                  </a:cubicBezTo>
                  <a:close/>
                </a:path>
              </a:pathLst>
            </a:custGeom>
            <a:solidFill>
              <a:srgbClr val="FF4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5"/>
            <p:cNvSpPr/>
            <p:nvPr/>
          </p:nvSpPr>
          <p:spPr>
            <a:xfrm>
              <a:off x="3323550" y="585000"/>
              <a:ext cx="4768025" cy="1079075"/>
            </a:xfrm>
            <a:custGeom>
              <a:avLst/>
              <a:gdLst/>
              <a:ahLst/>
              <a:cxnLst/>
              <a:rect l="l" t="t" r="r" b="b"/>
              <a:pathLst>
                <a:path w="190721" h="43163" extrusionOk="0">
                  <a:moveTo>
                    <a:pt x="174787" y="7316"/>
                  </a:moveTo>
                  <a:cubicBezTo>
                    <a:pt x="170719" y="4176"/>
                    <a:pt x="166205" y="1839"/>
                    <a:pt x="161423" y="1"/>
                  </a:cubicBezTo>
                  <a:lnTo>
                    <a:pt x="1" y="1"/>
                  </a:lnTo>
                  <a:cubicBezTo>
                    <a:pt x="6531" y="268"/>
                    <a:pt x="13044" y="714"/>
                    <a:pt x="19538" y="1339"/>
                  </a:cubicBezTo>
                  <a:cubicBezTo>
                    <a:pt x="35846" y="2891"/>
                    <a:pt x="52012" y="5425"/>
                    <a:pt x="68035" y="8726"/>
                  </a:cubicBezTo>
                  <a:cubicBezTo>
                    <a:pt x="107271" y="16773"/>
                    <a:pt x="145650" y="29370"/>
                    <a:pt x="183298" y="43162"/>
                  </a:cubicBezTo>
                  <a:cubicBezTo>
                    <a:pt x="190721" y="31671"/>
                    <a:pt x="185600" y="15720"/>
                    <a:pt x="174787" y="7316"/>
                  </a:cubicBezTo>
                  <a:close/>
                </a:path>
              </a:pathLst>
            </a:custGeom>
            <a:solidFill>
              <a:srgbClr val="FF4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5"/>
            <p:cNvSpPr/>
            <p:nvPr/>
          </p:nvSpPr>
          <p:spPr>
            <a:xfrm>
              <a:off x="-305650" y="585000"/>
              <a:ext cx="2876275" cy="736050"/>
            </a:xfrm>
            <a:custGeom>
              <a:avLst/>
              <a:gdLst/>
              <a:ahLst/>
              <a:cxnLst/>
              <a:rect l="l" t="t" r="r" b="b"/>
              <a:pathLst>
                <a:path w="115051" h="29442" extrusionOk="0">
                  <a:moveTo>
                    <a:pt x="9118" y="1"/>
                  </a:moveTo>
                  <a:cubicBezTo>
                    <a:pt x="7298" y="10599"/>
                    <a:pt x="5282" y="21109"/>
                    <a:pt x="1" y="29441"/>
                  </a:cubicBezTo>
                  <a:cubicBezTo>
                    <a:pt x="35329" y="10724"/>
                    <a:pt x="74976" y="1749"/>
                    <a:pt x="1150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5"/>
            <p:cNvSpPr/>
            <p:nvPr/>
          </p:nvSpPr>
          <p:spPr>
            <a:xfrm>
              <a:off x="3323550" y="585000"/>
              <a:ext cx="4768025" cy="1079075"/>
            </a:xfrm>
            <a:custGeom>
              <a:avLst/>
              <a:gdLst/>
              <a:ahLst/>
              <a:cxnLst/>
              <a:rect l="l" t="t" r="r" b="b"/>
              <a:pathLst>
                <a:path w="190721" h="43163" extrusionOk="0">
                  <a:moveTo>
                    <a:pt x="174787" y="7316"/>
                  </a:moveTo>
                  <a:cubicBezTo>
                    <a:pt x="170719" y="4176"/>
                    <a:pt x="166205" y="1839"/>
                    <a:pt x="161423" y="1"/>
                  </a:cubicBezTo>
                  <a:lnTo>
                    <a:pt x="1" y="1"/>
                  </a:lnTo>
                  <a:cubicBezTo>
                    <a:pt x="6531" y="268"/>
                    <a:pt x="13044" y="714"/>
                    <a:pt x="19538" y="1339"/>
                  </a:cubicBezTo>
                  <a:cubicBezTo>
                    <a:pt x="35846" y="2891"/>
                    <a:pt x="52012" y="5425"/>
                    <a:pt x="68035" y="8726"/>
                  </a:cubicBezTo>
                  <a:cubicBezTo>
                    <a:pt x="107271" y="16773"/>
                    <a:pt x="145650" y="29370"/>
                    <a:pt x="183298" y="43162"/>
                  </a:cubicBezTo>
                  <a:cubicBezTo>
                    <a:pt x="190721" y="31671"/>
                    <a:pt x="185600" y="15720"/>
                    <a:pt x="174787" y="73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5"/>
            <p:cNvSpPr/>
            <p:nvPr/>
          </p:nvSpPr>
          <p:spPr>
            <a:xfrm>
              <a:off x="-274425" y="585000"/>
              <a:ext cx="1645125" cy="584375"/>
            </a:xfrm>
            <a:custGeom>
              <a:avLst/>
              <a:gdLst/>
              <a:ahLst/>
              <a:cxnLst/>
              <a:rect l="l" t="t" r="r" b="b"/>
              <a:pathLst>
                <a:path w="65805" h="23375" extrusionOk="0">
                  <a:moveTo>
                    <a:pt x="8030" y="1"/>
                  </a:moveTo>
                  <a:cubicBezTo>
                    <a:pt x="6406" y="8476"/>
                    <a:pt x="4265" y="16648"/>
                    <a:pt x="1" y="23375"/>
                  </a:cubicBezTo>
                  <a:cubicBezTo>
                    <a:pt x="20716" y="12401"/>
                    <a:pt x="42912" y="4783"/>
                    <a:pt x="65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5"/>
            <p:cNvSpPr/>
            <p:nvPr/>
          </p:nvSpPr>
          <p:spPr>
            <a:xfrm>
              <a:off x="4706350" y="585000"/>
              <a:ext cx="3416450" cy="927400"/>
            </a:xfrm>
            <a:custGeom>
              <a:avLst/>
              <a:gdLst/>
              <a:ahLst/>
              <a:cxnLst/>
              <a:rect l="l" t="t" r="r" b="b"/>
              <a:pathLst>
                <a:path w="136658" h="37096" extrusionOk="0">
                  <a:moveTo>
                    <a:pt x="120724" y="1250"/>
                  </a:moveTo>
                  <a:cubicBezTo>
                    <a:pt x="120153" y="822"/>
                    <a:pt x="119582" y="393"/>
                    <a:pt x="118993" y="1"/>
                  </a:cubicBezTo>
                  <a:lnTo>
                    <a:pt x="1" y="1"/>
                  </a:lnTo>
                  <a:cubicBezTo>
                    <a:pt x="4676" y="822"/>
                    <a:pt x="9333" y="1714"/>
                    <a:pt x="13972" y="2659"/>
                  </a:cubicBezTo>
                  <a:cubicBezTo>
                    <a:pt x="53208" y="10724"/>
                    <a:pt x="91587" y="23321"/>
                    <a:pt x="129235" y="37096"/>
                  </a:cubicBezTo>
                  <a:cubicBezTo>
                    <a:pt x="136658" y="25605"/>
                    <a:pt x="131537" y="9654"/>
                    <a:pt x="120724" y="1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5"/>
            <p:cNvSpPr/>
            <p:nvPr/>
          </p:nvSpPr>
          <p:spPr>
            <a:xfrm>
              <a:off x="-247650" y="585000"/>
              <a:ext cx="1126350" cy="454575"/>
            </a:xfrm>
            <a:custGeom>
              <a:avLst/>
              <a:gdLst/>
              <a:ahLst/>
              <a:cxnLst/>
              <a:rect l="l" t="t" r="r" b="b"/>
              <a:pathLst>
                <a:path w="45054" h="18183" extrusionOk="0">
                  <a:moveTo>
                    <a:pt x="6941" y="1"/>
                  </a:moveTo>
                  <a:cubicBezTo>
                    <a:pt x="5425" y="6585"/>
                    <a:pt x="3390" y="12847"/>
                    <a:pt x="0" y="18182"/>
                  </a:cubicBezTo>
                  <a:cubicBezTo>
                    <a:pt x="14382" y="10564"/>
                    <a:pt x="29494" y="4551"/>
                    <a:pt x="450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5"/>
            <p:cNvSpPr/>
            <p:nvPr/>
          </p:nvSpPr>
          <p:spPr>
            <a:xfrm>
              <a:off x="5372775" y="585000"/>
              <a:ext cx="2750925" cy="797600"/>
            </a:xfrm>
            <a:custGeom>
              <a:avLst/>
              <a:gdLst/>
              <a:ahLst/>
              <a:cxnLst/>
              <a:rect l="l" t="t" r="r" b="b"/>
              <a:pathLst>
                <a:path w="110037" h="31904" extrusionOk="0">
                  <a:moveTo>
                    <a:pt x="1" y="1"/>
                  </a:moveTo>
                  <a:cubicBezTo>
                    <a:pt x="35204" y="8030"/>
                    <a:pt x="69730" y="19485"/>
                    <a:pt x="103649" y="31903"/>
                  </a:cubicBezTo>
                  <a:cubicBezTo>
                    <a:pt x="110036" y="22019"/>
                    <a:pt x="107128" y="8833"/>
                    <a:pt x="99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9" name="Google Shape;319;p25"/>
          <p:cNvSpPr txBox="1">
            <a:spLocks noGrp="1"/>
          </p:cNvSpPr>
          <p:nvPr>
            <p:ph type="title"/>
          </p:nvPr>
        </p:nvSpPr>
        <p:spPr>
          <a:xfrm>
            <a:off x="720000" y="4132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25"/>
          <p:cNvSpPr txBox="1">
            <a:spLocks noGrp="1"/>
          </p:cNvSpPr>
          <p:nvPr>
            <p:ph type="subTitle" idx="1"/>
          </p:nvPr>
        </p:nvSpPr>
        <p:spPr>
          <a:xfrm>
            <a:off x="720000" y="1381450"/>
            <a:ext cx="3852000" cy="32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21" name="Google Shape;321;p25"/>
          <p:cNvSpPr txBox="1">
            <a:spLocks noGrp="1"/>
          </p:cNvSpPr>
          <p:nvPr>
            <p:ph type="subTitle" idx="2"/>
          </p:nvPr>
        </p:nvSpPr>
        <p:spPr>
          <a:xfrm>
            <a:off x="4572000" y="1381450"/>
            <a:ext cx="3852000" cy="32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9_1">
    <p:bg>
      <p:bgPr>
        <a:solidFill>
          <a:schemeClr val="lt1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6"/>
          <p:cNvSpPr txBox="1">
            <a:spLocks noGrp="1"/>
          </p:cNvSpPr>
          <p:nvPr>
            <p:ph type="title"/>
          </p:nvPr>
        </p:nvSpPr>
        <p:spPr>
          <a:xfrm>
            <a:off x="721625" y="445025"/>
            <a:ext cx="7700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26"/>
          <p:cNvSpPr txBox="1">
            <a:spLocks noGrp="1"/>
          </p:cNvSpPr>
          <p:nvPr>
            <p:ph type="subTitle" idx="1"/>
          </p:nvPr>
        </p:nvSpPr>
        <p:spPr>
          <a:xfrm>
            <a:off x="715850" y="2718625"/>
            <a:ext cx="2237100" cy="6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5" name="Google Shape;325;p26"/>
          <p:cNvSpPr txBox="1">
            <a:spLocks noGrp="1"/>
          </p:cNvSpPr>
          <p:nvPr>
            <p:ph type="subTitle" idx="2"/>
          </p:nvPr>
        </p:nvSpPr>
        <p:spPr>
          <a:xfrm>
            <a:off x="3453449" y="2718625"/>
            <a:ext cx="2237100" cy="6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6" name="Google Shape;326;p26"/>
          <p:cNvSpPr txBox="1">
            <a:spLocks noGrp="1"/>
          </p:cNvSpPr>
          <p:nvPr>
            <p:ph type="subTitle" idx="3"/>
          </p:nvPr>
        </p:nvSpPr>
        <p:spPr>
          <a:xfrm>
            <a:off x="980532" y="2260375"/>
            <a:ext cx="17079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 b="1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7" name="Google Shape;327;p26"/>
          <p:cNvSpPr txBox="1">
            <a:spLocks noGrp="1"/>
          </p:cNvSpPr>
          <p:nvPr>
            <p:ph type="subTitle" idx="4"/>
          </p:nvPr>
        </p:nvSpPr>
        <p:spPr>
          <a:xfrm>
            <a:off x="3718073" y="2260375"/>
            <a:ext cx="17079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 b="1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8" name="Google Shape;328;p26"/>
          <p:cNvSpPr txBox="1">
            <a:spLocks noGrp="1"/>
          </p:cNvSpPr>
          <p:nvPr>
            <p:ph type="subTitle" idx="5"/>
          </p:nvPr>
        </p:nvSpPr>
        <p:spPr>
          <a:xfrm>
            <a:off x="6191050" y="2718625"/>
            <a:ext cx="2237100" cy="6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9" name="Google Shape;329;p26"/>
          <p:cNvSpPr txBox="1">
            <a:spLocks noGrp="1"/>
          </p:cNvSpPr>
          <p:nvPr>
            <p:ph type="subTitle" idx="6"/>
          </p:nvPr>
        </p:nvSpPr>
        <p:spPr>
          <a:xfrm>
            <a:off x="6455645" y="2260375"/>
            <a:ext cx="17079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 b="1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30" name="Google Shape;330;p26"/>
          <p:cNvSpPr/>
          <p:nvPr/>
        </p:nvSpPr>
        <p:spPr>
          <a:xfrm>
            <a:off x="165201" y="4716375"/>
            <a:ext cx="351254" cy="332469"/>
          </a:xfrm>
          <a:custGeom>
            <a:avLst/>
            <a:gdLst/>
            <a:ahLst/>
            <a:cxnLst/>
            <a:rect l="l" t="t" r="r" b="b"/>
            <a:pathLst>
              <a:path w="53180" h="50355" extrusionOk="0">
                <a:moveTo>
                  <a:pt x="26035" y="0"/>
                </a:moveTo>
                <a:lnTo>
                  <a:pt x="24074" y="5618"/>
                </a:lnTo>
                <a:lnTo>
                  <a:pt x="20304" y="16381"/>
                </a:lnTo>
                <a:lnTo>
                  <a:pt x="0" y="16381"/>
                </a:lnTo>
                <a:lnTo>
                  <a:pt x="5104" y="20232"/>
                </a:lnTo>
                <a:lnTo>
                  <a:pt x="16052" y="28520"/>
                </a:lnTo>
                <a:lnTo>
                  <a:pt x="10886" y="43289"/>
                </a:lnTo>
                <a:lnTo>
                  <a:pt x="8411" y="50355"/>
                </a:lnTo>
                <a:lnTo>
                  <a:pt x="14255" y="45672"/>
                </a:lnTo>
                <a:lnTo>
                  <a:pt x="26128" y="36141"/>
                </a:lnTo>
                <a:lnTo>
                  <a:pt x="38770" y="45702"/>
                </a:lnTo>
                <a:lnTo>
                  <a:pt x="44635" y="50139"/>
                </a:lnTo>
                <a:lnTo>
                  <a:pt x="42077" y="43248"/>
                </a:lnTo>
                <a:lnTo>
                  <a:pt x="36583" y="28449"/>
                </a:lnTo>
                <a:lnTo>
                  <a:pt x="47839" y="20273"/>
                </a:lnTo>
                <a:lnTo>
                  <a:pt x="53180" y="16391"/>
                </a:lnTo>
                <a:lnTo>
                  <a:pt x="32115" y="16391"/>
                </a:lnTo>
                <a:lnTo>
                  <a:pt x="28110" y="5577"/>
                </a:lnTo>
                <a:lnTo>
                  <a:pt x="2603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26"/>
          <p:cNvSpPr/>
          <p:nvPr/>
        </p:nvSpPr>
        <p:spPr>
          <a:xfrm>
            <a:off x="728899" y="4716375"/>
            <a:ext cx="351254" cy="332469"/>
          </a:xfrm>
          <a:custGeom>
            <a:avLst/>
            <a:gdLst/>
            <a:ahLst/>
            <a:cxnLst/>
            <a:rect l="l" t="t" r="r" b="b"/>
            <a:pathLst>
              <a:path w="53180" h="50355" extrusionOk="0">
                <a:moveTo>
                  <a:pt x="26035" y="0"/>
                </a:moveTo>
                <a:lnTo>
                  <a:pt x="24074" y="5618"/>
                </a:lnTo>
                <a:lnTo>
                  <a:pt x="20304" y="16381"/>
                </a:lnTo>
                <a:lnTo>
                  <a:pt x="0" y="16381"/>
                </a:lnTo>
                <a:lnTo>
                  <a:pt x="5104" y="20232"/>
                </a:lnTo>
                <a:lnTo>
                  <a:pt x="16052" y="28520"/>
                </a:lnTo>
                <a:lnTo>
                  <a:pt x="10886" y="43289"/>
                </a:lnTo>
                <a:lnTo>
                  <a:pt x="8411" y="50355"/>
                </a:lnTo>
                <a:lnTo>
                  <a:pt x="14255" y="45672"/>
                </a:lnTo>
                <a:lnTo>
                  <a:pt x="26128" y="36141"/>
                </a:lnTo>
                <a:lnTo>
                  <a:pt x="38770" y="45702"/>
                </a:lnTo>
                <a:lnTo>
                  <a:pt x="44635" y="50139"/>
                </a:lnTo>
                <a:lnTo>
                  <a:pt x="42077" y="43248"/>
                </a:lnTo>
                <a:lnTo>
                  <a:pt x="36583" y="28449"/>
                </a:lnTo>
                <a:lnTo>
                  <a:pt x="47839" y="20273"/>
                </a:lnTo>
                <a:lnTo>
                  <a:pt x="53180" y="16391"/>
                </a:lnTo>
                <a:lnTo>
                  <a:pt x="32115" y="16391"/>
                </a:lnTo>
                <a:lnTo>
                  <a:pt x="28110" y="5577"/>
                </a:lnTo>
                <a:lnTo>
                  <a:pt x="2603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26"/>
          <p:cNvSpPr/>
          <p:nvPr/>
        </p:nvSpPr>
        <p:spPr>
          <a:xfrm>
            <a:off x="1292598" y="4716375"/>
            <a:ext cx="351254" cy="332469"/>
          </a:xfrm>
          <a:custGeom>
            <a:avLst/>
            <a:gdLst/>
            <a:ahLst/>
            <a:cxnLst/>
            <a:rect l="l" t="t" r="r" b="b"/>
            <a:pathLst>
              <a:path w="53180" h="50355" extrusionOk="0">
                <a:moveTo>
                  <a:pt x="26035" y="0"/>
                </a:moveTo>
                <a:lnTo>
                  <a:pt x="24074" y="5618"/>
                </a:lnTo>
                <a:lnTo>
                  <a:pt x="20304" y="16381"/>
                </a:lnTo>
                <a:lnTo>
                  <a:pt x="0" y="16381"/>
                </a:lnTo>
                <a:lnTo>
                  <a:pt x="5104" y="20232"/>
                </a:lnTo>
                <a:lnTo>
                  <a:pt x="16052" y="28520"/>
                </a:lnTo>
                <a:lnTo>
                  <a:pt x="10886" y="43289"/>
                </a:lnTo>
                <a:lnTo>
                  <a:pt x="8411" y="50355"/>
                </a:lnTo>
                <a:lnTo>
                  <a:pt x="14255" y="45672"/>
                </a:lnTo>
                <a:lnTo>
                  <a:pt x="26128" y="36141"/>
                </a:lnTo>
                <a:lnTo>
                  <a:pt x="38770" y="45702"/>
                </a:lnTo>
                <a:lnTo>
                  <a:pt x="44635" y="50139"/>
                </a:lnTo>
                <a:lnTo>
                  <a:pt x="42077" y="43248"/>
                </a:lnTo>
                <a:lnTo>
                  <a:pt x="36583" y="28449"/>
                </a:lnTo>
                <a:lnTo>
                  <a:pt x="47839" y="20273"/>
                </a:lnTo>
                <a:lnTo>
                  <a:pt x="53180" y="16391"/>
                </a:lnTo>
                <a:lnTo>
                  <a:pt x="32115" y="16391"/>
                </a:lnTo>
                <a:lnTo>
                  <a:pt x="28110" y="5577"/>
                </a:lnTo>
                <a:lnTo>
                  <a:pt x="2603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26"/>
          <p:cNvSpPr/>
          <p:nvPr/>
        </p:nvSpPr>
        <p:spPr>
          <a:xfrm>
            <a:off x="1856296" y="4716375"/>
            <a:ext cx="351254" cy="332469"/>
          </a:xfrm>
          <a:custGeom>
            <a:avLst/>
            <a:gdLst/>
            <a:ahLst/>
            <a:cxnLst/>
            <a:rect l="l" t="t" r="r" b="b"/>
            <a:pathLst>
              <a:path w="53180" h="50355" extrusionOk="0">
                <a:moveTo>
                  <a:pt x="26035" y="0"/>
                </a:moveTo>
                <a:lnTo>
                  <a:pt x="24074" y="5618"/>
                </a:lnTo>
                <a:lnTo>
                  <a:pt x="20304" y="16381"/>
                </a:lnTo>
                <a:lnTo>
                  <a:pt x="0" y="16381"/>
                </a:lnTo>
                <a:lnTo>
                  <a:pt x="5104" y="20232"/>
                </a:lnTo>
                <a:lnTo>
                  <a:pt x="16052" y="28520"/>
                </a:lnTo>
                <a:lnTo>
                  <a:pt x="10886" y="43289"/>
                </a:lnTo>
                <a:lnTo>
                  <a:pt x="8411" y="50355"/>
                </a:lnTo>
                <a:lnTo>
                  <a:pt x="14255" y="45672"/>
                </a:lnTo>
                <a:lnTo>
                  <a:pt x="26128" y="36141"/>
                </a:lnTo>
                <a:lnTo>
                  <a:pt x="38770" y="45702"/>
                </a:lnTo>
                <a:lnTo>
                  <a:pt x="44635" y="50139"/>
                </a:lnTo>
                <a:lnTo>
                  <a:pt x="42077" y="43248"/>
                </a:lnTo>
                <a:lnTo>
                  <a:pt x="36583" y="28449"/>
                </a:lnTo>
                <a:lnTo>
                  <a:pt x="47839" y="20273"/>
                </a:lnTo>
                <a:lnTo>
                  <a:pt x="53180" y="16391"/>
                </a:lnTo>
                <a:lnTo>
                  <a:pt x="32115" y="16391"/>
                </a:lnTo>
                <a:lnTo>
                  <a:pt x="28110" y="5577"/>
                </a:lnTo>
                <a:lnTo>
                  <a:pt x="2603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26"/>
          <p:cNvSpPr/>
          <p:nvPr/>
        </p:nvSpPr>
        <p:spPr>
          <a:xfrm>
            <a:off x="2419994" y="4716375"/>
            <a:ext cx="351254" cy="332469"/>
          </a:xfrm>
          <a:custGeom>
            <a:avLst/>
            <a:gdLst/>
            <a:ahLst/>
            <a:cxnLst/>
            <a:rect l="l" t="t" r="r" b="b"/>
            <a:pathLst>
              <a:path w="53180" h="50355" extrusionOk="0">
                <a:moveTo>
                  <a:pt x="26035" y="0"/>
                </a:moveTo>
                <a:lnTo>
                  <a:pt x="24074" y="5618"/>
                </a:lnTo>
                <a:lnTo>
                  <a:pt x="20304" y="16381"/>
                </a:lnTo>
                <a:lnTo>
                  <a:pt x="0" y="16381"/>
                </a:lnTo>
                <a:lnTo>
                  <a:pt x="5104" y="20232"/>
                </a:lnTo>
                <a:lnTo>
                  <a:pt x="16052" y="28520"/>
                </a:lnTo>
                <a:lnTo>
                  <a:pt x="10886" y="43289"/>
                </a:lnTo>
                <a:lnTo>
                  <a:pt x="8411" y="50355"/>
                </a:lnTo>
                <a:lnTo>
                  <a:pt x="14255" y="45672"/>
                </a:lnTo>
                <a:lnTo>
                  <a:pt x="26128" y="36141"/>
                </a:lnTo>
                <a:lnTo>
                  <a:pt x="38770" y="45702"/>
                </a:lnTo>
                <a:lnTo>
                  <a:pt x="44635" y="50139"/>
                </a:lnTo>
                <a:lnTo>
                  <a:pt x="42077" y="43248"/>
                </a:lnTo>
                <a:lnTo>
                  <a:pt x="36583" y="28449"/>
                </a:lnTo>
                <a:lnTo>
                  <a:pt x="47839" y="20273"/>
                </a:lnTo>
                <a:lnTo>
                  <a:pt x="53180" y="16391"/>
                </a:lnTo>
                <a:lnTo>
                  <a:pt x="32115" y="16391"/>
                </a:lnTo>
                <a:lnTo>
                  <a:pt x="28110" y="5577"/>
                </a:lnTo>
                <a:lnTo>
                  <a:pt x="2603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26"/>
          <p:cNvSpPr/>
          <p:nvPr/>
        </p:nvSpPr>
        <p:spPr>
          <a:xfrm>
            <a:off x="2983693" y="4716375"/>
            <a:ext cx="351254" cy="332469"/>
          </a:xfrm>
          <a:custGeom>
            <a:avLst/>
            <a:gdLst/>
            <a:ahLst/>
            <a:cxnLst/>
            <a:rect l="l" t="t" r="r" b="b"/>
            <a:pathLst>
              <a:path w="53180" h="50355" extrusionOk="0">
                <a:moveTo>
                  <a:pt x="26035" y="0"/>
                </a:moveTo>
                <a:lnTo>
                  <a:pt x="24074" y="5618"/>
                </a:lnTo>
                <a:lnTo>
                  <a:pt x="20304" y="16381"/>
                </a:lnTo>
                <a:lnTo>
                  <a:pt x="0" y="16381"/>
                </a:lnTo>
                <a:lnTo>
                  <a:pt x="5104" y="20232"/>
                </a:lnTo>
                <a:lnTo>
                  <a:pt x="16052" y="28520"/>
                </a:lnTo>
                <a:lnTo>
                  <a:pt x="10886" y="43289"/>
                </a:lnTo>
                <a:lnTo>
                  <a:pt x="8411" y="50355"/>
                </a:lnTo>
                <a:lnTo>
                  <a:pt x="14255" y="45672"/>
                </a:lnTo>
                <a:lnTo>
                  <a:pt x="26128" y="36141"/>
                </a:lnTo>
                <a:lnTo>
                  <a:pt x="38770" y="45702"/>
                </a:lnTo>
                <a:lnTo>
                  <a:pt x="44635" y="50139"/>
                </a:lnTo>
                <a:lnTo>
                  <a:pt x="42077" y="43248"/>
                </a:lnTo>
                <a:lnTo>
                  <a:pt x="36583" y="28449"/>
                </a:lnTo>
                <a:lnTo>
                  <a:pt x="47839" y="20273"/>
                </a:lnTo>
                <a:lnTo>
                  <a:pt x="53180" y="16391"/>
                </a:lnTo>
                <a:lnTo>
                  <a:pt x="32115" y="16391"/>
                </a:lnTo>
                <a:lnTo>
                  <a:pt x="28110" y="5577"/>
                </a:lnTo>
                <a:lnTo>
                  <a:pt x="2603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26"/>
          <p:cNvSpPr/>
          <p:nvPr/>
        </p:nvSpPr>
        <p:spPr>
          <a:xfrm>
            <a:off x="3547391" y="4716375"/>
            <a:ext cx="351254" cy="332469"/>
          </a:xfrm>
          <a:custGeom>
            <a:avLst/>
            <a:gdLst/>
            <a:ahLst/>
            <a:cxnLst/>
            <a:rect l="l" t="t" r="r" b="b"/>
            <a:pathLst>
              <a:path w="53180" h="50355" extrusionOk="0">
                <a:moveTo>
                  <a:pt x="26035" y="0"/>
                </a:moveTo>
                <a:lnTo>
                  <a:pt x="24074" y="5618"/>
                </a:lnTo>
                <a:lnTo>
                  <a:pt x="20304" y="16381"/>
                </a:lnTo>
                <a:lnTo>
                  <a:pt x="0" y="16381"/>
                </a:lnTo>
                <a:lnTo>
                  <a:pt x="5104" y="20232"/>
                </a:lnTo>
                <a:lnTo>
                  <a:pt x="16052" y="28520"/>
                </a:lnTo>
                <a:lnTo>
                  <a:pt x="10886" y="43289"/>
                </a:lnTo>
                <a:lnTo>
                  <a:pt x="8411" y="50355"/>
                </a:lnTo>
                <a:lnTo>
                  <a:pt x="14255" y="45672"/>
                </a:lnTo>
                <a:lnTo>
                  <a:pt x="26128" y="36141"/>
                </a:lnTo>
                <a:lnTo>
                  <a:pt x="38770" y="45702"/>
                </a:lnTo>
                <a:lnTo>
                  <a:pt x="44635" y="50139"/>
                </a:lnTo>
                <a:lnTo>
                  <a:pt x="42077" y="43248"/>
                </a:lnTo>
                <a:lnTo>
                  <a:pt x="36583" y="28449"/>
                </a:lnTo>
                <a:lnTo>
                  <a:pt x="47839" y="20273"/>
                </a:lnTo>
                <a:lnTo>
                  <a:pt x="53180" y="16391"/>
                </a:lnTo>
                <a:lnTo>
                  <a:pt x="32115" y="16391"/>
                </a:lnTo>
                <a:lnTo>
                  <a:pt x="28110" y="5577"/>
                </a:lnTo>
                <a:lnTo>
                  <a:pt x="2603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26"/>
          <p:cNvSpPr/>
          <p:nvPr/>
        </p:nvSpPr>
        <p:spPr>
          <a:xfrm>
            <a:off x="4111089" y="4716375"/>
            <a:ext cx="351254" cy="332469"/>
          </a:xfrm>
          <a:custGeom>
            <a:avLst/>
            <a:gdLst/>
            <a:ahLst/>
            <a:cxnLst/>
            <a:rect l="l" t="t" r="r" b="b"/>
            <a:pathLst>
              <a:path w="53180" h="50355" extrusionOk="0">
                <a:moveTo>
                  <a:pt x="26035" y="0"/>
                </a:moveTo>
                <a:lnTo>
                  <a:pt x="24074" y="5618"/>
                </a:lnTo>
                <a:lnTo>
                  <a:pt x="20304" y="16381"/>
                </a:lnTo>
                <a:lnTo>
                  <a:pt x="0" y="16381"/>
                </a:lnTo>
                <a:lnTo>
                  <a:pt x="5104" y="20232"/>
                </a:lnTo>
                <a:lnTo>
                  <a:pt x="16052" y="28520"/>
                </a:lnTo>
                <a:lnTo>
                  <a:pt x="10886" y="43289"/>
                </a:lnTo>
                <a:lnTo>
                  <a:pt x="8411" y="50355"/>
                </a:lnTo>
                <a:lnTo>
                  <a:pt x="14255" y="45672"/>
                </a:lnTo>
                <a:lnTo>
                  <a:pt x="26128" y="36141"/>
                </a:lnTo>
                <a:lnTo>
                  <a:pt x="38770" y="45702"/>
                </a:lnTo>
                <a:lnTo>
                  <a:pt x="44635" y="50139"/>
                </a:lnTo>
                <a:lnTo>
                  <a:pt x="42077" y="43248"/>
                </a:lnTo>
                <a:lnTo>
                  <a:pt x="36583" y="28449"/>
                </a:lnTo>
                <a:lnTo>
                  <a:pt x="47839" y="20273"/>
                </a:lnTo>
                <a:lnTo>
                  <a:pt x="53180" y="16391"/>
                </a:lnTo>
                <a:lnTo>
                  <a:pt x="32115" y="16391"/>
                </a:lnTo>
                <a:lnTo>
                  <a:pt x="28110" y="5577"/>
                </a:lnTo>
                <a:lnTo>
                  <a:pt x="2603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26"/>
          <p:cNvSpPr/>
          <p:nvPr/>
        </p:nvSpPr>
        <p:spPr>
          <a:xfrm>
            <a:off x="4674788" y="4716375"/>
            <a:ext cx="351254" cy="332469"/>
          </a:xfrm>
          <a:custGeom>
            <a:avLst/>
            <a:gdLst/>
            <a:ahLst/>
            <a:cxnLst/>
            <a:rect l="l" t="t" r="r" b="b"/>
            <a:pathLst>
              <a:path w="53180" h="50355" extrusionOk="0">
                <a:moveTo>
                  <a:pt x="26035" y="0"/>
                </a:moveTo>
                <a:lnTo>
                  <a:pt x="24074" y="5618"/>
                </a:lnTo>
                <a:lnTo>
                  <a:pt x="20304" y="16381"/>
                </a:lnTo>
                <a:lnTo>
                  <a:pt x="0" y="16381"/>
                </a:lnTo>
                <a:lnTo>
                  <a:pt x="5104" y="20232"/>
                </a:lnTo>
                <a:lnTo>
                  <a:pt x="16052" y="28520"/>
                </a:lnTo>
                <a:lnTo>
                  <a:pt x="10886" y="43289"/>
                </a:lnTo>
                <a:lnTo>
                  <a:pt x="8411" y="50355"/>
                </a:lnTo>
                <a:lnTo>
                  <a:pt x="14255" y="45672"/>
                </a:lnTo>
                <a:lnTo>
                  <a:pt x="26128" y="36141"/>
                </a:lnTo>
                <a:lnTo>
                  <a:pt x="38770" y="45702"/>
                </a:lnTo>
                <a:lnTo>
                  <a:pt x="44635" y="50139"/>
                </a:lnTo>
                <a:lnTo>
                  <a:pt x="42077" y="43248"/>
                </a:lnTo>
                <a:lnTo>
                  <a:pt x="36583" y="28449"/>
                </a:lnTo>
                <a:lnTo>
                  <a:pt x="47839" y="20273"/>
                </a:lnTo>
                <a:lnTo>
                  <a:pt x="53180" y="16391"/>
                </a:lnTo>
                <a:lnTo>
                  <a:pt x="32115" y="16391"/>
                </a:lnTo>
                <a:lnTo>
                  <a:pt x="28110" y="5577"/>
                </a:lnTo>
                <a:lnTo>
                  <a:pt x="2603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26"/>
          <p:cNvSpPr/>
          <p:nvPr/>
        </p:nvSpPr>
        <p:spPr>
          <a:xfrm>
            <a:off x="5238486" y="4716375"/>
            <a:ext cx="351254" cy="332469"/>
          </a:xfrm>
          <a:custGeom>
            <a:avLst/>
            <a:gdLst/>
            <a:ahLst/>
            <a:cxnLst/>
            <a:rect l="l" t="t" r="r" b="b"/>
            <a:pathLst>
              <a:path w="53180" h="50355" extrusionOk="0">
                <a:moveTo>
                  <a:pt x="26035" y="0"/>
                </a:moveTo>
                <a:lnTo>
                  <a:pt x="24074" y="5618"/>
                </a:lnTo>
                <a:lnTo>
                  <a:pt x="20304" y="16381"/>
                </a:lnTo>
                <a:lnTo>
                  <a:pt x="0" y="16381"/>
                </a:lnTo>
                <a:lnTo>
                  <a:pt x="5104" y="20232"/>
                </a:lnTo>
                <a:lnTo>
                  <a:pt x="16052" y="28520"/>
                </a:lnTo>
                <a:lnTo>
                  <a:pt x="10886" y="43289"/>
                </a:lnTo>
                <a:lnTo>
                  <a:pt x="8411" y="50355"/>
                </a:lnTo>
                <a:lnTo>
                  <a:pt x="14255" y="45672"/>
                </a:lnTo>
                <a:lnTo>
                  <a:pt x="26128" y="36141"/>
                </a:lnTo>
                <a:lnTo>
                  <a:pt x="38770" y="45702"/>
                </a:lnTo>
                <a:lnTo>
                  <a:pt x="44635" y="50139"/>
                </a:lnTo>
                <a:lnTo>
                  <a:pt x="42077" y="43248"/>
                </a:lnTo>
                <a:lnTo>
                  <a:pt x="36583" y="28449"/>
                </a:lnTo>
                <a:lnTo>
                  <a:pt x="47839" y="20273"/>
                </a:lnTo>
                <a:lnTo>
                  <a:pt x="53180" y="16391"/>
                </a:lnTo>
                <a:lnTo>
                  <a:pt x="32115" y="16391"/>
                </a:lnTo>
                <a:lnTo>
                  <a:pt x="28110" y="5577"/>
                </a:lnTo>
                <a:lnTo>
                  <a:pt x="2603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26"/>
          <p:cNvSpPr/>
          <p:nvPr/>
        </p:nvSpPr>
        <p:spPr>
          <a:xfrm>
            <a:off x="5802184" y="4716375"/>
            <a:ext cx="351254" cy="332469"/>
          </a:xfrm>
          <a:custGeom>
            <a:avLst/>
            <a:gdLst/>
            <a:ahLst/>
            <a:cxnLst/>
            <a:rect l="l" t="t" r="r" b="b"/>
            <a:pathLst>
              <a:path w="53180" h="50355" extrusionOk="0">
                <a:moveTo>
                  <a:pt x="26035" y="0"/>
                </a:moveTo>
                <a:lnTo>
                  <a:pt x="24074" y="5618"/>
                </a:lnTo>
                <a:lnTo>
                  <a:pt x="20304" y="16381"/>
                </a:lnTo>
                <a:lnTo>
                  <a:pt x="0" y="16381"/>
                </a:lnTo>
                <a:lnTo>
                  <a:pt x="5104" y="20232"/>
                </a:lnTo>
                <a:lnTo>
                  <a:pt x="16052" y="28520"/>
                </a:lnTo>
                <a:lnTo>
                  <a:pt x="10886" y="43289"/>
                </a:lnTo>
                <a:lnTo>
                  <a:pt x="8411" y="50355"/>
                </a:lnTo>
                <a:lnTo>
                  <a:pt x="14255" y="45672"/>
                </a:lnTo>
                <a:lnTo>
                  <a:pt x="26128" y="36141"/>
                </a:lnTo>
                <a:lnTo>
                  <a:pt x="38770" y="45702"/>
                </a:lnTo>
                <a:lnTo>
                  <a:pt x="44635" y="50139"/>
                </a:lnTo>
                <a:lnTo>
                  <a:pt x="42077" y="43248"/>
                </a:lnTo>
                <a:lnTo>
                  <a:pt x="36583" y="28449"/>
                </a:lnTo>
                <a:lnTo>
                  <a:pt x="47839" y="20273"/>
                </a:lnTo>
                <a:lnTo>
                  <a:pt x="53180" y="16391"/>
                </a:lnTo>
                <a:lnTo>
                  <a:pt x="32115" y="16391"/>
                </a:lnTo>
                <a:lnTo>
                  <a:pt x="28110" y="5577"/>
                </a:lnTo>
                <a:lnTo>
                  <a:pt x="2603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26"/>
          <p:cNvSpPr/>
          <p:nvPr/>
        </p:nvSpPr>
        <p:spPr>
          <a:xfrm>
            <a:off x="6365883" y="4716375"/>
            <a:ext cx="351254" cy="332469"/>
          </a:xfrm>
          <a:custGeom>
            <a:avLst/>
            <a:gdLst/>
            <a:ahLst/>
            <a:cxnLst/>
            <a:rect l="l" t="t" r="r" b="b"/>
            <a:pathLst>
              <a:path w="53180" h="50355" extrusionOk="0">
                <a:moveTo>
                  <a:pt x="26035" y="0"/>
                </a:moveTo>
                <a:lnTo>
                  <a:pt x="24074" y="5618"/>
                </a:lnTo>
                <a:lnTo>
                  <a:pt x="20304" y="16381"/>
                </a:lnTo>
                <a:lnTo>
                  <a:pt x="0" y="16381"/>
                </a:lnTo>
                <a:lnTo>
                  <a:pt x="5104" y="20232"/>
                </a:lnTo>
                <a:lnTo>
                  <a:pt x="16052" y="28520"/>
                </a:lnTo>
                <a:lnTo>
                  <a:pt x="10886" y="43289"/>
                </a:lnTo>
                <a:lnTo>
                  <a:pt x="8411" y="50355"/>
                </a:lnTo>
                <a:lnTo>
                  <a:pt x="14255" y="45672"/>
                </a:lnTo>
                <a:lnTo>
                  <a:pt x="26128" y="36141"/>
                </a:lnTo>
                <a:lnTo>
                  <a:pt x="38770" y="45702"/>
                </a:lnTo>
                <a:lnTo>
                  <a:pt x="44635" y="50139"/>
                </a:lnTo>
                <a:lnTo>
                  <a:pt x="42077" y="43248"/>
                </a:lnTo>
                <a:lnTo>
                  <a:pt x="36583" y="28449"/>
                </a:lnTo>
                <a:lnTo>
                  <a:pt x="47839" y="20273"/>
                </a:lnTo>
                <a:lnTo>
                  <a:pt x="53180" y="16391"/>
                </a:lnTo>
                <a:lnTo>
                  <a:pt x="32115" y="16391"/>
                </a:lnTo>
                <a:lnTo>
                  <a:pt x="28110" y="5577"/>
                </a:lnTo>
                <a:lnTo>
                  <a:pt x="2603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26"/>
          <p:cNvSpPr/>
          <p:nvPr/>
        </p:nvSpPr>
        <p:spPr>
          <a:xfrm>
            <a:off x="6929581" y="4716375"/>
            <a:ext cx="351254" cy="332469"/>
          </a:xfrm>
          <a:custGeom>
            <a:avLst/>
            <a:gdLst/>
            <a:ahLst/>
            <a:cxnLst/>
            <a:rect l="l" t="t" r="r" b="b"/>
            <a:pathLst>
              <a:path w="53180" h="50355" extrusionOk="0">
                <a:moveTo>
                  <a:pt x="26035" y="0"/>
                </a:moveTo>
                <a:lnTo>
                  <a:pt x="24074" y="5618"/>
                </a:lnTo>
                <a:lnTo>
                  <a:pt x="20304" y="16381"/>
                </a:lnTo>
                <a:lnTo>
                  <a:pt x="0" y="16381"/>
                </a:lnTo>
                <a:lnTo>
                  <a:pt x="5104" y="20232"/>
                </a:lnTo>
                <a:lnTo>
                  <a:pt x="16052" y="28520"/>
                </a:lnTo>
                <a:lnTo>
                  <a:pt x="10886" y="43289"/>
                </a:lnTo>
                <a:lnTo>
                  <a:pt x="8411" y="50355"/>
                </a:lnTo>
                <a:lnTo>
                  <a:pt x="14255" y="45672"/>
                </a:lnTo>
                <a:lnTo>
                  <a:pt x="26128" y="36141"/>
                </a:lnTo>
                <a:lnTo>
                  <a:pt x="38770" y="45702"/>
                </a:lnTo>
                <a:lnTo>
                  <a:pt x="44635" y="50139"/>
                </a:lnTo>
                <a:lnTo>
                  <a:pt x="42077" y="43248"/>
                </a:lnTo>
                <a:lnTo>
                  <a:pt x="36583" y="28449"/>
                </a:lnTo>
                <a:lnTo>
                  <a:pt x="47839" y="20273"/>
                </a:lnTo>
                <a:lnTo>
                  <a:pt x="53180" y="16391"/>
                </a:lnTo>
                <a:lnTo>
                  <a:pt x="32115" y="16391"/>
                </a:lnTo>
                <a:lnTo>
                  <a:pt x="28110" y="5577"/>
                </a:lnTo>
                <a:lnTo>
                  <a:pt x="2603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26"/>
          <p:cNvSpPr/>
          <p:nvPr/>
        </p:nvSpPr>
        <p:spPr>
          <a:xfrm>
            <a:off x="7493279" y="4716375"/>
            <a:ext cx="351254" cy="332469"/>
          </a:xfrm>
          <a:custGeom>
            <a:avLst/>
            <a:gdLst/>
            <a:ahLst/>
            <a:cxnLst/>
            <a:rect l="l" t="t" r="r" b="b"/>
            <a:pathLst>
              <a:path w="53180" h="50355" extrusionOk="0">
                <a:moveTo>
                  <a:pt x="26035" y="0"/>
                </a:moveTo>
                <a:lnTo>
                  <a:pt x="24074" y="5618"/>
                </a:lnTo>
                <a:lnTo>
                  <a:pt x="20304" y="16381"/>
                </a:lnTo>
                <a:lnTo>
                  <a:pt x="0" y="16381"/>
                </a:lnTo>
                <a:lnTo>
                  <a:pt x="5104" y="20232"/>
                </a:lnTo>
                <a:lnTo>
                  <a:pt x="16052" y="28520"/>
                </a:lnTo>
                <a:lnTo>
                  <a:pt x="10886" y="43289"/>
                </a:lnTo>
                <a:lnTo>
                  <a:pt x="8411" y="50355"/>
                </a:lnTo>
                <a:lnTo>
                  <a:pt x="14255" y="45672"/>
                </a:lnTo>
                <a:lnTo>
                  <a:pt x="26128" y="36141"/>
                </a:lnTo>
                <a:lnTo>
                  <a:pt x="38770" y="45702"/>
                </a:lnTo>
                <a:lnTo>
                  <a:pt x="44635" y="50139"/>
                </a:lnTo>
                <a:lnTo>
                  <a:pt x="42077" y="43248"/>
                </a:lnTo>
                <a:lnTo>
                  <a:pt x="36583" y="28449"/>
                </a:lnTo>
                <a:lnTo>
                  <a:pt x="47839" y="20273"/>
                </a:lnTo>
                <a:lnTo>
                  <a:pt x="53180" y="16391"/>
                </a:lnTo>
                <a:lnTo>
                  <a:pt x="32115" y="16391"/>
                </a:lnTo>
                <a:lnTo>
                  <a:pt x="28110" y="5577"/>
                </a:lnTo>
                <a:lnTo>
                  <a:pt x="2603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26"/>
          <p:cNvSpPr/>
          <p:nvPr/>
        </p:nvSpPr>
        <p:spPr>
          <a:xfrm>
            <a:off x="8056978" y="4716375"/>
            <a:ext cx="351254" cy="332469"/>
          </a:xfrm>
          <a:custGeom>
            <a:avLst/>
            <a:gdLst/>
            <a:ahLst/>
            <a:cxnLst/>
            <a:rect l="l" t="t" r="r" b="b"/>
            <a:pathLst>
              <a:path w="53180" h="50355" extrusionOk="0">
                <a:moveTo>
                  <a:pt x="26035" y="0"/>
                </a:moveTo>
                <a:lnTo>
                  <a:pt x="24074" y="5618"/>
                </a:lnTo>
                <a:lnTo>
                  <a:pt x="20304" y="16381"/>
                </a:lnTo>
                <a:lnTo>
                  <a:pt x="0" y="16381"/>
                </a:lnTo>
                <a:lnTo>
                  <a:pt x="5104" y="20232"/>
                </a:lnTo>
                <a:lnTo>
                  <a:pt x="16052" y="28520"/>
                </a:lnTo>
                <a:lnTo>
                  <a:pt x="10886" y="43289"/>
                </a:lnTo>
                <a:lnTo>
                  <a:pt x="8411" y="50355"/>
                </a:lnTo>
                <a:lnTo>
                  <a:pt x="14255" y="45672"/>
                </a:lnTo>
                <a:lnTo>
                  <a:pt x="26128" y="36141"/>
                </a:lnTo>
                <a:lnTo>
                  <a:pt x="38770" y="45702"/>
                </a:lnTo>
                <a:lnTo>
                  <a:pt x="44635" y="50139"/>
                </a:lnTo>
                <a:lnTo>
                  <a:pt x="42077" y="43248"/>
                </a:lnTo>
                <a:lnTo>
                  <a:pt x="36583" y="28449"/>
                </a:lnTo>
                <a:lnTo>
                  <a:pt x="47839" y="20273"/>
                </a:lnTo>
                <a:lnTo>
                  <a:pt x="53180" y="16391"/>
                </a:lnTo>
                <a:lnTo>
                  <a:pt x="32115" y="16391"/>
                </a:lnTo>
                <a:lnTo>
                  <a:pt x="28110" y="5577"/>
                </a:lnTo>
                <a:lnTo>
                  <a:pt x="2603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26"/>
          <p:cNvSpPr/>
          <p:nvPr/>
        </p:nvSpPr>
        <p:spPr>
          <a:xfrm>
            <a:off x="8620676" y="4716375"/>
            <a:ext cx="351254" cy="332469"/>
          </a:xfrm>
          <a:custGeom>
            <a:avLst/>
            <a:gdLst/>
            <a:ahLst/>
            <a:cxnLst/>
            <a:rect l="l" t="t" r="r" b="b"/>
            <a:pathLst>
              <a:path w="53180" h="50355" extrusionOk="0">
                <a:moveTo>
                  <a:pt x="26035" y="0"/>
                </a:moveTo>
                <a:lnTo>
                  <a:pt x="24074" y="5618"/>
                </a:lnTo>
                <a:lnTo>
                  <a:pt x="20304" y="16381"/>
                </a:lnTo>
                <a:lnTo>
                  <a:pt x="0" y="16381"/>
                </a:lnTo>
                <a:lnTo>
                  <a:pt x="5104" y="20232"/>
                </a:lnTo>
                <a:lnTo>
                  <a:pt x="16052" y="28520"/>
                </a:lnTo>
                <a:lnTo>
                  <a:pt x="10886" y="43289"/>
                </a:lnTo>
                <a:lnTo>
                  <a:pt x="8411" y="50355"/>
                </a:lnTo>
                <a:lnTo>
                  <a:pt x="14255" y="45672"/>
                </a:lnTo>
                <a:lnTo>
                  <a:pt x="26128" y="36141"/>
                </a:lnTo>
                <a:lnTo>
                  <a:pt x="38770" y="45702"/>
                </a:lnTo>
                <a:lnTo>
                  <a:pt x="44635" y="50139"/>
                </a:lnTo>
                <a:lnTo>
                  <a:pt x="42077" y="43248"/>
                </a:lnTo>
                <a:lnTo>
                  <a:pt x="36583" y="28449"/>
                </a:lnTo>
                <a:lnTo>
                  <a:pt x="47839" y="20273"/>
                </a:lnTo>
                <a:lnTo>
                  <a:pt x="53180" y="16391"/>
                </a:lnTo>
                <a:lnTo>
                  <a:pt x="32115" y="16391"/>
                </a:lnTo>
                <a:lnTo>
                  <a:pt x="28110" y="5577"/>
                </a:lnTo>
                <a:lnTo>
                  <a:pt x="2603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6" name="Google Shape;346;p26"/>
          <p:cNvGrpSpPr/>
          <p:nvPr/>
        </p:nvGrpSpPr>
        <p:grpSpPr>
          <a:xfrm rot="8873883">
            <a:off x="-1569674" y="-994238"/>
            <a:ext cx="4582588" cy="2177116"/>
            <a:chOff x="238125" y="1284825"/>
            <a:chExt cx="7143775" cy="3134400"/>
          </a:xfrm>
        </p:grpSpPr>
        <p:sp>
          <p:nvSpPr>
            <p:cNvPr id="347" name="Google Shape;347;p26"/>
            <p:cNvSpPr/>
            <p:nvPr/>
          </p:nvSpPr>
          <p:spPr>
            <a:xfrm>
              <a:off x="403125" y="1688475"/>
              <a:ext cx="6978775" cy="2730750"/>
            </a:xfrm>
            <a:custGeom>
              <a:avLst/>
              <a:gdLst/>
              <a:ahLst/>
              <a:cxnLst/>
              <a:rect l="l" t="t" r="r" b="b"/>
              <a:pathLst>
                <a:path w="279151" h="109230" extrusionOk="0">
                  <a:moveTo>
                    <a:pt x="223184" y="1"/>
                  </a:moveTo>
                  <a:lnTo>
                    <a:pt x="222283" y="25"/>
                  </a:lnTo>
                  <a:lnTo>
                    <a:pt x="221381" y="50"/>
                  </a:lnTo>
                  <a:lnTo>
                    <a:pt x="220480" y="98"/>
                  </a:lnTo>
                  <a:lnTo>
                    <a:pt x="219579" y="171"/>
                  </a:lnTo>
                  <a:lnTo>
                    <a:pt x="218678" y="269"/>
                  </a:lnTo>
                  <a:lnTo>
                    <a:pt x="217874" y="366"/>
                  </a:lnTo>
                  <a:lnTo>
                    <a:pt x="217046" y="488"/>
                  </a:lnTo>
                  <a:lnTo>
                    <a:pt x="216267" y="610"/>
                  </a:lnTo>
                  <a:lnTo>
                    <a:pt x="215463" y="756"/>
                  </a:lnTo>
                  <a:lnTo>
                    <a:pt x="214660" y="902"/>
                  </a:lnTo>
                  <a:lnTo>
                    <a:pt x="213880" y="1072"/>
                  </a:lnTo>
                  <a:lnTo>
                    <a:pt x="213101" y="1267"/>
                  </a:lnTo>
                  <a:lnTo>
                    <a:pt x="212322" y="1462"/>
                  </a:lnTo>
                  <a:lnTo>
                    <a:pt x="211542" y="1681"/>
                  </a:lnTo>
                  <a:lnTo>
                    <a:pt x="210763" y="1925"/>
                  </a:lnTo>
                  <a:lnTo>
                    <a:pt x="210008" y="2168"/>
                  </a:lnTo>
                  <a:lnTo>
                    <a:pt x="209253" y="2436"/>
                  </a:lnTo>
                  <a:lnTo>
                    <a:pt x="208498" y="2704"/>
                  </a:lnTo>
                  <a:lnTo>
                    <a:pt x="207767" y="2996"/>
                  </a:lnTo>
                  <a:lnTo>
                    <a:pt x="207037" y="3313"/>
                  </a:lnTo>
                  <a:lnTo>
                    <a:pt x="206306" y="3630"/>
                  </a:lnTo>
                  <a:lnTo>
                    <a:pt x="205575" y="3971"/>
                  </a:lnTo>
                  <a:lnTo>
                    <a:pt x="204869" y="4336"/>
                  </a:lnTo>
                  <a:lnTo>
                    <a:pt x="204163" y="4701"/>
                  </a:lnTo>
                  <a:lnTo>
                    <a:pt x="203481" y="5091"/>
                  </a:lnTo>
                  <a:lnTo>
                    <a:pt x="202775" y="5481"/>
                  </a:lnTo>
                  <a:lnTo>
                    <a:pt x="202093" y="5895"/>
                  </a:lnTo>
                  <a:lnTo>
                    <a:pt x="201435" y="6333"/>
                  </a:lnTo>
                  <a:lnTo>
                    <a:pt x="200778" y="6796"/>
                  </a:lnTo>
                  <a:lnTo>
                    <a:pt x="200120" y="7258"/>
                  </a:lnTo>
                  <a:lnTo>
                    <a:pt x="199462" y="7721"/>
                  </a:lnTo>
                  <a:lnTo>
                    <a:pt x="198829" y="8233"/>
                  </a:lnTo>
                  <a:lnTo>
                    <a:pt x="198220" y="8744"/>
                  </a:lnTo>
                  <a:lnTo>
                    <a:pt x="197587" y="9255"/>
                  </a:lnTo>
                  <a:lnTo>
                    <a:pt x="196978" y="9791"/>
                  </a:lnTo>
                  <a:lnTo>
                    <a:pt x="196394" y="10351"/>
                  </a:lnTo>
                  <a:lnTo>
                    <a:pt x="195809" y="10936"/>
                  </a:lnTo>
                  <a:lnTo>
                    <a:pt x="194859" y="11910"/>
                  </a:lnTo>
                  <a:lnTo>
                    <a:pt x="193958" y="12933"/>
                  </a:lnTo>
                  <a:lnTo>
                    <a:pt x="193057" y="13980"/>
                  </a:lnTo>
                  <a:lnTo>
                    <a:pt x="192180" y="15052"/>
                  </a:lnTo>
                  <a:lnTo>
                    <a:pt x="191352" y="16148"/>
                  </a:lnTo>
                  <a:lnTo>
                    <a:pt x="190524" y="17244"/>
                  </a:lnTo>
                  <a:lnTo>
                    <a:pt x="189696" y="18388"/>
                  </a:lnTo>
                  <a:lnTo>
                    <a:pt x="188893" y="19533"/>
                  </a:lnTo>
                  <a:lnTo>
                    <a:pt x="187334" y="21847"/>
                  </a:lnTo>
                  <a:lnTo>
                    <a:pt x="185775" y="24209"/>
                  </a:lnTo>
                  <a:lnTo>
                    <a:pt x="184217" y="26547"/>
                  </a:lnTo>
                  <a:lnTo>
                    <a:pt x="182658" y="28885"/>
                  </a:lnTo>
                  <a:lnTo>
                    <a:pt x="181854" y="30030"/>
                  </a:lnTo>
                  <a:lnTo>
                    <a:pt x="181026" y="31174"/>
                  </a:lnTo>
                  <a:lnTo>
                    <a:pt x="180198" y="32295"/>
                  </a:lnTo>
                  <a:lnTo>
                    <a:pt x="179370" y="33391"/>
                  </a:lnTo>
                  <a:lnTo>
                    <a:pt x="178493" y="34486"/>
                  </a:lnTo>
                  <a:lnTo>
                    <a:pt x="177592" y="35534"/>
                  </a:lnTo>
                  <a:lnTo>
                    <a:pt x="176691" y="36557"/>
                  </a:lnTo>
                  <a:lnTo>
                    <a:pt x="175741" y="37555"/>
                  </a:lnTo>
                  <a:lnTo>
                    <a:pt x="174767" y="38529"/>
                  </a:lnTo>
                  <a:lnTo>
                    <a:pt x="173769" y="39455"/>
                  </a:lnTo>
                  <a:lnTo>
                    <a:pt x="172721" y="40331"/>
                  </a:lnTo>
                  <a:lnTo>
                    <a:pt x="172186" y="40770"/>
                  </a:lnTo>
                  <a:lnTo>
                    <a:pt x="171625" y="41184"/>
                  </a:lnTo>
                  <a:lnTo>
                    <a:pt x="171090" y="41598"/>
                  </a:lnTo>
                  <a:lnTo>
                    <a:pt x="170505" y="41988"/>
                  </a:lnTo>
                  <a:lnTo>
                    <a:pt x="169945" y="42377"/>
                  </a:lnTo>
                  <a:lnTo>
                    <a:pt x="169336" y="42743"/>
                  </a:lnTo>
                  <a:lnTo>
                    <a:pt x="168752" y="43108"/>
                  </a:lnTo>
                  <a:lnTo>
                    <a:pt x="168143" y="43449"/>
                  </a:lnTo>
                  <a:lnTo>
                    <a:pt x="167510" y="43790"/>
                  </a:lnTo>
                  <a:lnTo>
                    <a:pt x="166876" y="44106"/>
                  </a:lnTo>
                  <a:lnTo>
                    <a:pt x="166267" y="44399"/>
                  </a:lnTo>
                  <a:lnTo>
                    <a:pt x="165634" y="44667"/>
                  </a:lnTo>
                  <a:lnTo>
                    <a:pt x="165025" y="44910"/>
                  </a:lnTo>
                  <a:lnTo>
                    <a:pt x="164416" y="45129"/>
                  </a:lnTo>
                  <a:lnTo>
                    <a:pt x="163783" y="45324"/>
                  </a:lnTo>
                  <a:lnTo>
                    <a:pt x="163174" y="45519"/>
                  </a:lnTo>
                  <a:lnTo>
                    <a:pt x="162566" y="45665"/>
                  </a:lnTo>
                  <a:lnTo>
                    <a:pt x="161957" y="45811"/>
                  </a:lnTo>
                  <a:lnTo>
                    <a:pt x="161323" y="45933"/>
                  </a:lnTo>
                  <a:lnTo>
                    <a:pt x="160715" y="46030"/>
                  </a:lnTo>
                  <a:lnTo>
                    <a:pt x="160106" y="46128"/>
                  </a:lnTo>
                  <a:lnTo>
                    <a:pt x="159497" y="46177"/>
                  </a:lnTo>
                  <a:lnTo>
                    <a:pt x="158888" y="46250"/>
                  </a:lnTo>
                  <a:lnTo>
                    <a:pt x="158279" y="46274"/>
                  </a:lnTo>
                  <a:lnTo>
                    <a:pt x="157646" y="46298"/>
                  </a:lnTo>
                  <a:lnTo>
                    <a:pt x="157037" y="46298"/>
                  </a:lnTo>
                  <a:lnTo>
                    <a:pt x="155819" y="46250"/>
                  </a:lnTo>
                  <a:lnTo>
                    <a:pt x="154602" y="46177"/>
                  </a:lnTo>
                  <a:lnTo>
                    <a:pt x="153384" y="46030"/>
                  </a:lnTo>
                  <a:lnTo>
                    <a:pt x="152166" y="45860"/>
                  </a:lnTo>
                  <a:lnTo>
                    <a:pt x="150924" y="45641"/>
                  </a:lnTo>
                  <a:lnTo>
                    <a:pt x="149706" y="45397"/>
                  </a:lnTo>
                  <a:lnTo>
                    <a:pt x="148489" y="45105"/>
                  </a:lnTo>
                  <a:lnTo>
                    <a:pt x="147271" y="44813"/>
                  </a:lnTo>
                  <a:lnTo>
                    <a:pt x="146053" y="44472"/>
                  </a:lnTo>
                  <a:lnTo>
                    <a:pt x="144836" y="44155"/>
                  </a:lnTo>
                  <a:lnTo>
                    <a:pt x="142376" y="43449"/>
                  </a:lnTo>
                  <a:lnTo>
                    <a:pt x="139916" y="42743"/>
                  </a:lnTo>
                  <a:lnTo>
                    <a:pt x="137481" y="42061"/>
                  </a:lnTo>
                  <a:lnTo>
                    <a:pt x="136238" y="41744"/>
                  </a:lnTo>
                  <a:lnTo>
                    <a:pt x="135021" y="41452"/>
                  </a:lnTo>
                  <a:lnTo>
                    <a:pt x="133779" y="41184"/>
                  </a:lnTo>
                  <a:lnTo>
                    <a:pt x="132537" y="40965"/>
                  </a:lnTo>
                  <a:lnTo>
                    <a:pt x="131295" y="40770"/>
                  </a:lnTo>
                  <a:lnTo>
                    <a:pt x="130052" y="40624"/>
                  </a:lnTo>
                  <a:lnTo>
                    <a:pt x="128835" y="40502"/>
                  </a:lnTo>
                  <a:lnTo>
                    <a:pt x="127568" y="40453"/>
                  </a:lnTo>
                  <a:lnTo>
                    <a:pt x="125523" y="40453"/>
                  </a:lnTo>
                  <a:lnTo>
                    <a:pt x="124500" y="40502"/>
                  </a:lnTo>
                  <a:lnTo>
                    <a:pt x="123501" y="40575"/>
                  </a:lnTo>
                  <a:lnTo>
                    <a:pt x="122503" y="40648"/>
                  </a:lnTo>
                  <a:lnTo>
                    <a:pt x="121504" y="40770"/>
                  </a:lnTo>
                  <a:lnTo>
                    <a:pt x="120530" y="40916"/>
                  </a:lnTo>
                  <a:lnTo>
                    <a:pt x="119556" y="41086"/>
                  </a:lnTo>
                  <a:lnTo>
                    <a:pt x="118582" y="41257"/>
                  </a:lnTo>
                  <a:lnTo>
                    <a:pt x="117607" y="41476"/>
                  </a:lnTo>
                  <a:lnTo>
                    <a:pt x="116658" y="41695"/>
                  </a:lnTo>
                  <a:lnTo>
                    <a:pt x="115708" y="41963"/>
                  </a:lnTo>
                  <a:lnTo>
                    <a:pt x="114782" y="42231"/>
                  </a:lnTo>
                  <a:lnTo>
                    <a:pt x="113857" y="42523"/>
                  </a:lnTo>
                  <a:lnTo>
                    <a:pt x="112931" y="42840"/>
                  </a:lnTo>
                  <a:lnTo>
                    <a:pt x="112006" y="43181"/>
                  </a:lnTo>
                  <a:lnTo>
                    <a:pt x="111105" y="43522"/>
                  </a:lnTo>
                  <a:lnTo>
                    <a:pt x="110204" y="43912"/>
                  </a:lnTo>
                  <a:lnTo>
                    <a:pt x="109303" y="44301"/>
                  </a:lnTo>
                  <a:lnTo>
                    <a:pt x="108426" y="44691"/>
                  </a:lnTo>
                  <a:lnTo>
                    <a:pt x="107549" y="45129"/>
                  </a:lnTo>
                  <a:lnTo>
                    <a:pt x="106672" y="45568"/>
                  </a:lnTo>
                  <a:lnTo>
                    <a:pt x="105795" y="46030"/>
                  </a:lnTo>
                  <a:lnTo>
                    <a:pt x="104943" y="46493"/>
                  </a:lnTo>
                  <a:lnTo>
                    <a:pt x="104091" y="46980"/>
                  </a:lnTo>
                  <a:lnTo>
                    <a:pt x="103238" y="47492"/>
                  </a:lnTo>
                  <a:lnTo>
                    <a:pt x="102410" y="48003"/>
                  </a:lnTo>
                  <a:lnTo>
                    <a:pt x="101558" y="48539"/>
                  </a:lnTo>
                  <a:lnTo>
                    <a:pt x="99926" y="49659"/>
                  </a:lnTo>
                  <a:lnTo>
                    <a:pt x="98294" y="50804"/>
                  </a:lnTo>
                  <a:lnTo>
                    <a:pt x="96711" y="51997"/>
                  </a:lnTo>
                  <a:lnTo>
                    <a:pt x="95128" y="53239"/>
                  </a:lnTo>
                  <a:lnTo>
                    <a:pt x="93594" y="54530"/>
                  </a:lnTo>
                  <a:lnTo>
                    <a:pt x="92084" y="55845"/>
                  </a:lnTo>
                  <a:lnTo>
                    <a:pt x="90574" y="57185"/>
                  </a:lnTo>
                  <a:lnTo>
                    <a:pt x="89113" y="58573"/>
                  </a:lnTo>
                  <a:lnTo>
                    <a:pt x="87651" y="59961"/>
                  </a:lnTo>
                  <a:lnTo>
                    <a:pt x="86215" y="61374"/>
                  </a:lnTo>
                  <a:lnTo>
                    <a:pt x="84826" y="62810"/>
                  </a:lnTo>
                  <a:lnTo>
                    <a:pt x="83438" y="64247"/>
                  </a:lnTo>
                  <a:lnTo>
                    <a:pt x="82074" y="65709"/>
                  </a:lnTo>
                  <a:lnTo>
                    <a:pt x="80735" y="67170"/>
                  </a:lnTo>
                  <a:lnTo>
                    <a:pt x="78105" y="70068"/>
                  </a:lnTo>
                  <a:lnTo>
                    <a:pt x="75547" y="72942"/>
                  </a:lnTo>
                  <a:lnTo>
                    <a:pt x="73282" y="75475"/>
                  </a:lnTo>
                  <a:lnTo>
                    <a:pt x="70993" y="78032"/>
                  </a:lnTo>
                  <a:lnTo>
                    <a:pt x="68655" y="80589"/>
                  </a:lnTo>
                  <a:lnTo>
                    <a:pt x="67462" y="81880"/>
                  </a:lnTo>
                  <a:lnTo>
                    <a:pt x="66244" y="83146"/>
                  </a:lnTo>
                  <a:lnTo>
                    <a:pt x="65026" y="84388"/>
                  </a:lnTo>
                  <a:lnTo>
                    <a:pt x="63784" y="85630"/>
                  </a:lnTo>
                  <a:lnTo>
                    <a:pt x="62518" y="86848"/>
                  </a:lnTo>
                  <a:lnTo>
                    <a:pt x="61251" y="88066"/>
                  </a:lnTo>
                  <a:lnTo>
                    <a:pt x="59961" y="89259"/>
                  </a:lnTo>
                  <a:lnTo>
                    <a:pt x="58670" y="90404"/>
                  </a:lnTo>
                  <a:lnTo>
                    <a:pt x="57330" y="91548"/>
                  </a:lnTo>
                  <a:lnTo>
                    <a:pt x="55991" y="92669"/>
                  </a:lnTo>
                  <a:lnTo>
                    <a:pt x="54627" y="93740"/>
                  </a:lnTo>
                  <a:lnTo>
                    <a:pt x="53239" y="94788"/>
                  </a:lnTo>
                  <a:lnTo>
                    <a:pt x="51851" y="95810"/>
                  </a:lnTo>
                  <a:lnTo>
                    <a:pt x="50414" y="96785"/>
                  </a:lnTo>
                  <a:lnTo>
                    <a:pt x="48977" y="97710"/>
                  </a:lnTo>
                  <a:lnTo>
                    <a:pt x="47491" y="98611"/>
                  </a:lnTo>
                  <a:lnTo>
                    <a:pt x="46005" y="99464"/>
                  </a:lnTo>
                  <a:lnTo>
                    <a:pt x="44471" y="100267"/>
                  </a:lnTo>
                  <a:lnTo>
                    <a:pt x="42937" y="101022"/>
                  </a:lnTo>
                  <a:lnTo>
                    <a:pt x="42157" y="101388"/>
                  </a:lnTo>
                  <a:lnTo>
                    <a:pt x="41354" y="101729"/>
                  </a:lnTo>
                  <a:lnTo>
                    <a:pt x="40574" y="102045"/>
                  </a:lnTo>
                  <a:lnTo>
                    <a:pt x="39771" y="102362"/>
                  </a:lnTo>
                  <a:lnTo>
                    <a:pt x="38967" y="102678"/>
                  </a:lnTo>
                  <a:lnTo>
                    <a:pt x="38139" y="102971"/>
                  </a:lnTo>
                  <a:lnTo>
                    <a:pt x="37311" y="103238"/>
                  </a:lnTo>
                  <a:lnTo>
                    <a:pt x="36483" y="103482"/>
                  </a:lnTo>
                  <a:lnTo>
                    <a:pt x="35655" y="103726"/>
                  </a:lnTo>
                  <a:lnTo>
                    <a:pt x="34802" y="103969"/>
                  </a:lnTo>
                  <a:lnTo>
                    <a:pt x="33974" y="104164"/>
                  </a:lnTo>
                  <a:lnTo>
                    <a:pt x="33098" y="104359"/>
                  </a:lnTo>
                  <a:lnTo>
                    <a:pt x="32245" y="104554"/>
                  </a:lnTo>
                  <a:lnTo>
                    <a:pt x="31368" y="104700"/>
                  </a:lnTo>
                  <a:lnTo>
                    <a:pt x="30273" y="104870"/>
                  </a:lnTo>
                  <a:lnTo>
                    <a:pt x="29152" y="105016"/>
                  </a:lnTo>
                  <a:lnTo>
                    <a:pt x="28032" y="105114"/>
                  </a:lnTo>
                  <a:lnTo>
                    <a:pt x="26887" y="105162"/>
                  </a:lnTo>
                  <a:lnTo>
                    <a:pt x="25743" y="105187"/>
                  </a:lnTo>
                  <a:lnTo>
                    <a:pt x="24598" y="105162"/>
                  </a:lnTo>
                  <a:lnTo>
                    <a:pt x="23429" y="105114"/>
                  </a:lnTo>
                  <a:lnTo>
                    <a:pt x="22284" y="105016"/>
                  </a:lnTo>
                  <a:lnTo>
                    <a:pt x="21115" y="104895"/>
                  </a:lnTo>
                  <a:lnTo>
                    <a:pt x="19971" y="104724"/>
                  </a:lnTo>
                  <a:lnTo>
                    <a:pt x="18826" y="104505"/>
                  </a:lnTo>
                  <a:lnTo>
                    <a:pt x="17681" y="104261"/>
                  </a:lnTo>
                  <a:lnTo>
                    <a:pt x="16561" y="103969"/>
                  </a:lnTo>
                  <a:lnTo>
                    <a:pt x="15441" y="103653"/>
                  </a:lnTo>
                  <a:lnTo>
                    <a:pt x="14345" y="103263"/>
                  </a:lnTo>
                  <a:lnTo>
                    <a:pt x="13273" y="102873"/>
                  </a:lnTo>
                  <a:lnTo>
                    <a:pt x="12202" y="102410"/>
                  </a:lnTo>
                  <a:lnTo>
                    <a:pt x="11154" y="101923"/>
                  </a:lnTo>
                  <a:lnTo>
                    <a:pt x="10131" y="101412"/>
                  </a:lnTo>
                  <a:lnTo>
                    <a:pt x="9133" y="100827"/>
                  </a:lnTo>
                  <a:lnTo>
                    <a:pt x="8183" y="100219"/>
                  </a:lnTo>
                  <a:lnTo>
                    <a:pt x="7233" y="99585"/>
                  </a:lnTo>
                  <a:lnTo>
                    <a:pt x="6332" y="98879"/>
                  </a:lnTo>
                  <a:lnTo>
                    <a:pt x="5455" y="98148"/>
                  </a:lnTo>
                  <a:lnTo>
                    <a:pt x="4627" y="97393"/>
                  </a:lnTo>
                  <a:lnTo>
                    <a:pt x="3824" y="96565"/>
                  </a:lnTo>
                  <a:lnTo>
                    <a:pt x="3458" y="96151"/>
                  </a:lnTo>
                  <a:lnTo>
                    <a:pt x="3069" y="95713"/>
                  </a:lnTo>
                  <a:lnTo>
                    <a:pt x="2728" y="95275"/>
                  </a:lnTo>
                  <a:lnTo>
                    <a:pt x="2362" y="94812"/>
                  </a:lnTo>
                  <a:lnTo>
                    <a:pt x="2021" y="94349"/>
                  </a:lnTo>
                  <a:lnTo>
                    <a:pt x="1705" y="93886"/>
                  </a:lnTo>
                  <a:lnTo>
                    <a:pt x="1388" y="93399"/>
                  </a:lnTo>
                  <a:lnTo>
                    <a:pt x="1096" y="92888"/>
                  </a:lnTo>
                  <a:lnTo>
                    <a:pt x="804" y="92401"/>
                  </a:lnTo>
                  <a:lnTo>
                    <a:pt x="511" y="91889"/>
                  </a:lnTo>
                  <a:lnTo>
                    <a:pt x="268" y="91354"/>
                  </a:lnTo>
                  <a:lnTo>
                    <a:pt x="0" y="90818"/>
                  </a:lnTo>
                  <a:lnTo>
                    <a:pt x="0" y="90818"/>
                  </a:lnTo>
                  <a:lnTo>
                    <a:pt x="463" y="91816"/>
                  </a:lnTo>
                  <a:lnTo>
                    <a:pt x="950" y="92791"/>
                  </a:lnTo>
                  <a:lnTo>
                    <a:pt x="1461" y="93740"/>
                  </a:lnTo>
                  <a:lnTo>
                    <a:pt x="1997" y="94690"/>
                  </a:lnTo>
                  <a:lnTo>
                    <a:pt x="2557" y="95591"/>
                  </a:lnTo>
                  <a:lnTo>
                    <a:pt x="3142" y="96468"/>
                  </a:lnTo>
                  <a:lnTo>
                    <a:pt x="3726" y="97320"/>
                  </a:lnTo>
                  <a:lnTo>
                    <a:pt x="4359" y="98148"/>
                  </a:lnTo>
                  <a:lnTo>
                    <a:pt x="4993" y="98952"/>
                  </a:lnTo>
                  <a:lnTo>
                    <a:pt x="5650" y="99707"/>
                  </a:lnTo>
                  <a:lnTo>
                    <a:pt x="6332" y="100462"/>
                  </a:lnTo>
                  <a:lnTo>
                    <a:pt x="7038" y="101193"/>
                  </a:lnTo>
                  <a:lnTo>
                    <a:pt x="7769" y="101875"/>
                  </a:lnTo>
                  <a:lnTo>
                    <a:pt x="8500" y="102532"/>
                  </a:lnTo>
                  <a:lnTo>
                    <a:pt x="9279" y="103165"/>
                  </a:lnTo>
                  <a:lnTo>
                    <a:pt x="10058" y="103774"/>
                  </a:lnTo>
                  <a:lnTo>
                    <a:pt x="10862" y="104359"/>
                  </a:lnTo>
                  <a:lnTo>
                    <a:pt x="11690" y="104895"/>
                  </a:lnTo>
                  <a:lnTo>
                    <a:pt x="12543" y="105406"/>
                  </a:lnTo>
                  <a:lnTo>
                    <a:pt x="13419" y="105893"/>
                  </a:lnTo>
                  <a:lnTo>
                    <a:pt x="14296" y="106356"/>
                  </a:lnTo>
                  <a:lnTo>
                    <a:pt x="15222" y="106770"/>
                  </a:lnTo>
                  <a:lnTo>
                    <a:pt x="16147" y="107160"/>
                  </a:lnTo>
                  <a:lnTo>
                    <a:pt x="17097" y="107500"/>
                  </a:lnTo>
                  <a:lnTo>
                    <a:pt x="18071" y="107841"/>
                  </a:lnTo>
                  <a:lnTo>
                    <a:pt x="19045" y="108134"/>
                  </a:lnTo>
                  <a:lnTo>
                    <a:pt x="20068" y="108377"/>
                  </a:lnTo>
                  <a:lnTo>
                    <a:pt x="21091" y="108596"/>
                  </a:lnTo>
                  <a:lnTo>
                    <a:pt x="22138" y="108791"/>
                  </a:lnTo>
                  <a:lnTo>
                    <a:pt x="23210" y="108962"/>
                  </a:lnTo>
                  <a:lnTo>
                    <a:pt x="24306" y="109084"/>
                  </a:lnTo>
                  <a:lnTo>
                    <a:pt x="25402" y="109157"/>
                  </a:lnTo>
                  <a:lnTo>
                    <a:pt x="26205" y="109205"/>
                  </a:lnTo>
                  <a:lnTo>
                    <a:pt x="27009" y="109230"/>
                  </a:lnTo>
                  <a:lnTo>
                    <a:pt x="28568" y="109230"/>
                  </a:lnTo>
                  <a:lnTo>
                    <a:pt x="29347" y="109205"/>
                  </a:lnTo>
                  <a:lnTo>
                    <a:pt x="30102" y="109181"/>
                  </a:lnTo>
                  <a:lnTo>
                    <a:pt x="30881" y="109132"/>
                  </a:lnTo>
                  <a:lnTo>
                    <a:pt x="31636" y="109059"/>
                  </a:lnTo>
                  <a:lnTo>
                    <a:pt x="33122" y="108889"/>
                  </a:lnTo>
                  <a:lnTo>
                    <a:pt x="34608" y="108669"/>
                  </a:lnTo>
                  <a:lnTo>
                    <a:pt x="36069" y="108377"/>
                  </a:lnTo>
                  <a:lnTo>
                    <a:pt x="37506" y="108061"/>
                  </a:lnTo>
                  <a:lnTo>
                    <a:pt x="38918" y="107671"/>
                  </a:lnTo>
                  <a:lnTo>
                    <a:pt x="40307" y="107257"/>
                  </a:lnTo>
                  <a:lnTo>
                    <a:pt x="41670" y="106770"/>
                  </a:lnTo>
                  <a:lnTo>
                    <a:pt x="43034" y="106258"/>
                  </a:lnTo>
                  <a:lnTo>
                    <a:pt x="44374" y="105674"/>
                  </a:lnTo>
                  <a:lnTo>
                    <a:pt x="45689" y="105065"/>
                  </a:lnTo>
                  <a:lnTo>
                    <a:pt x="47004" y="104432"/>
                  </a:lnTo>
                  <a:lnTo>
                    <a:pt x="48270" y="103726"/>
                  </a:lnTo>
                  <a:lnTo>
                    <a:pt x="49561" y="102995"/>
                  </a:lnTo>
                  <a:lnTo>
                    <a:pt x="50803" y="102240"/>
                  </a:lnTo>
                  <a:lnTo>
                    <a:pt x="52045" y="101436"/>
                  </a:lnTo>
                  <a:lnTo>
                    <a:pt x="53263" y="100608"/>
                  </a:lnTo>
                  <a:lnTo>
                    <a:pt x="54481" y="99731"/>
                  </a:lnTo>
                  <a:lnTo>
                    <a:pt x="55674" y="98855"/>
                  </a:lnTo>
                  <a:lnTo>
                    <a:pt x="56868" y="97929"/>
                  </a:lnTo>
                  <a:lnTo>
                    <a:pt x="58037" y="96955"/>
                  </a:lnTo>
                  <a:lnTo>
                    <a:pt x="59206" y="95981"/>
                  </a:lnTo>
                  <a:lnTo>
                    <a:pt x="60350" y="94982"/>
                  </a:lnTo>
                  <a:lnTo>
                    <a:pt x="61495" y="93960"/>
                  </a:lnTo>
                  <a:lnTo>
                    <a:pt x="62615" y="92912"/>
                  </a:lnTo>
                  <a:lnTo>
                    <a:pt x="63735" y="91841"/>
                  </a:lnTo>
                  <a:lnTo>
                    <a:pt x="64856" y="90769"/>
                  </a:lnTo>
                  <a:lnTo>
                    <a:pt x="65952" y="89649"/>
                  </a:lnTo>
                  <a:lnTo>
                    <a:pt x="67048" y="88529"/>
                  </a:lnTo>
                  <a:lnTo>
                    <a:pt x="69215" y="86264"/>
                  </a:lnTo>
                  <a:lnTo>
                    <a:pt x="71358" y="83950"/>
                  </a:lnTo>
                  <a:lnTo>
                    <a:pt x="73477" y="81588"/>
                  </a:lnTo>
                  <a:lnTo>
                    <a:pt x="75596" y="79225"/>
                  </a:lnTo>
                  <a:lnTo>
                    <a:pt x="79785" y="74500"/>
                  </a:lnTo>
                  <a:lnTo>
                    <a:pt x="81855" y="72138"/>
                  </a:lnTo>
                  <a:lnTo>
                    <a:pt x="83950" y="69824"/>
                  </a:lnTo>
                  <a:lnTo>
                    <a:pt x="86044" y="67560"/>
                  </a:lnTo>
                  <a:lnTo>
                    <a:pt x="88139" y="65343"/>
                  </a:lnTo>
                  <a:lnTo>
                    <a:pt x="89210" y="64247"/>
                  </a:lnTo>
                  <a:lnTo>
                    <a:pt x="90257" y="63176"/>
                  </a:lnTo>
                  <a:lnTo>
                    <a:pt x="91329" y="62153"/>
                  </a:lnTo>
                  <a:lnTo>
                    <a:pt x="92401" y="61106"/>
                  </a:lnTo>
                  <a:lnTo>
                    <a:pt x="93472" y="60107"/>
                  </a:lnTo>
                  <a:lnTo>
                    <a:pt x="94568" y="59133"/>
                  </a:lnTo>
                  <a:lnTo>
                    <a:pt x="95640" y="58183"/>
                  </a:lnTo>
                  <a:lnTo>
                    <a:pt x="96736" y="57258"/>
                  </a:lnTo>
                  <a:lnTo>
                    <a:pt x="97856" y="56357"/>
                  </a:lnTo>
                  <a:lnTo>
                    <a:pt x="98976" y="55504"/>
                  </a:lnTo>
                  <a:lnTo>
                    <a:pt x="100097" y="54676"/>
                  </a:lnTo>
                  <a:lnTo>
                    <a:pt x="101217" y="53872"/>
                  </a:lnTo>
                  <a:lnTo>
                    <a:pt x="102508" y="52996"/>
                  </a:lnTo>
                  <a:lnTo>
                    <a:pt x="103823" y="52168"/>
                  </a:lnTo>
                  <a:lnTo>
                    <a:pt x="105162" y="51364"/>
                  </a:lnTo>
                  <a:lnTo>
                    <a:pt x="106526" y="50585"/>
                  </a:lnTo>
                  <a:lnTo>
                    <a:pt x="107890" y="49854"/>
                  </a:lnTo>
                  <a:lnTo>
                    <a:pt x="109278" y="49148"/>
                  </a:lnTo>
                  <a:lnTo>
                    <a:pt x="110691" y="48490"/>
                  </a:lnTo>
                  <a:lnTo>
                    <a:pt x="112128" y="47881"/>
                  </a:lnTo>
                  <a:lnTo>
                    <a:pt x="113565" y="47297"/>
                  </a:lnTo>
                  <a:lnTo>
                    <a:pt x="115050" y="46785"/>
                  </a:lnTo>
                  <a:lnTo>
                    <a:pt x="116511" y="46298"/>
                  </a:lnTo>
                  <a:lnTo>
                    <a:pt x="118021" y="45860"/>
                  </a:lnTo>
                  <a:lnTo>
                    <a:pt x="119531" y="45470"/>
                  </a:lnTo>
                  <a:lnTo>
                    <a:pt x="121041" y="45154"/>
                  </a:lnTo>
                  <a:lnTo>
                    <a:pt x="121821" y="45007"/>
                  </a:lnTo>
                  <a:lnTo>
                    <a:pt x="122576" y="44886"/>
                  </a:lnTo>
                  <a:lnTo>
                    <a:pt x="123355" y="44764"/>
                  </a:lnTo>
                  <a:lnTo>
                    <a:pt x="124134" y="44667"/>
                  </a:lnTo>
                  <a:lnTo>
                    <a:pt x="125011" y="44569"/>
                  </a:lnTo>
                  <a:lnTo>
                    <a:pt x="125912" y="44520"/>
                  </a:lnTo>
                  <a:lnTo>
                    <a:pt x="126789" y="44472"/>
                  </a:lnTo>
                  <a:lnTo>
                    <a:pt x="127690" y="44472"/>
                  </a:lnTo>
                  <a:lnTo>
                    <a:pt x="128567" y="44496"/>
                  </a:lnTo>
                  <a:lnTo>
                    <a:pt x="129419" y="44520"/>
                  </a:lnTo>
                  <a:lnTo>
                    <a:pt x="130296" y="44593"/>
                  </a:lnTo>
                  <a:lnTo>
                    <a:pt x="131148" y="44667"/>
                  </a:lnTo>
                  <a:lnTo>
                    <a:pt x="132025" y="44764"/>
                  </a:lnTo>
                  <a:lnTo>
                    <a:pt x="132878" y="44886"/>
                  </a:lnTo>
                  <a:lnTo>
                    <a:pt x="133730" y="45032"/>
                  </a:lnTo>
                  <a:lnTo>
                    <a:pt x="134582" y="45178"/>
                  </a:lnTo>
                  <a:lnTo>
                    <a:pt x="136263" y="45519"/>
                  </a:lnTo>
                  <a:lnTo>
                    <a:pt x="137968" y="45933"/>
                  </a:lnTo>
                  <a:lnTo>
                    <a:pt x="139648" y="46347"/>
                  </a:lnTo>
                  <a:lnTo>
                    <a:pt x="141329" y="46810"/>
                  </a:lnTo>
                  <a:lnTo>
                    <a:pt x="144689" y="47760"/>
                  </a:lnTo>
                  <a:lnTo>
                    <a:pt x="146370" y="48247"/>
                  </a:lnTo>
                  <a:lnTo>
                    <a:pt x="148075" y="48709"/>
                  </a:lnTo>
                  <a:lnTo>
                    <a:pt x="149780" y="49148"/>
                  </a:lnTo>
                  <a:lnTo>
                    <a:pt x="151509" y="49537"/>
                  </a:lnTo>
                  <a:lnTo>
                    <a:pt x="152873" y="49830"/>
                  </a:lnTo>
                  <a:lnTo>
                    <a:pt x="154212" y="50024"/>
                  </a:lnTo>
                  <a:lnTo>
                    <a:pt x="154894" y="50122"/>
                  </a:lnTo>
                  <a:lnTo>
                    <a:pt x="155552" y="50195"/>
                  </a:lnTo>
                  <a:lnTo>
                    <a:pt x="156233" y="50244"/>
                  </a:lnTo>
                  <a:lnTo>
                    <a:pt x="156891" y="50292"/>
                  </a:lnTo>
                  <a:lnTo>
                    <a:pt x="157549" y="50317"/>
                  </a:lnTo>
                  <a:lnTo>
                    <a:pt x="158864" y="50317"/>
                  </a:lnTo>
                  <a:lnTo>
                    <a:pt x="159497" y="50292"/>
                  </a:lnTo>
                  <a:lnTo>
                    <a:pt x="160154" y="50268"/>
                  </a:lnTo>
                  <a:lnTo>
                    <a:pt x="160788" y="50195"/>
                  </a:lnTo>
                  <a:lnTo>
                    <a:pt x="161445" y="50122"/>
                  </a:lnTo>
                  <a:lnTo>
                    <a:pt x="162078" y="50049"/>
                  </a:lnTo>
                  <a:lnTo>
                    <a:pt x="162712" y="49927"/>
                  </a:lnTo>
                  <a:lnTo>
                    <a:pt x="163345" y="49805"/>
                  </a:lnTo>
                  <a:lnTo>
                    <a:pt x="163978" y="49684"/>
                  </a:lnTo>
                  <a:lnTo>
                    <a:pt x="164587" y="49513"/>
                  </a:lnTo>
                  <a:lnTo>
                    <a:pt x="165220" y="49343"/>
                  </a:lnTo>
                  <a:lnTo>
                    <a:pt x="165829" y="49148"/>
                  </a:lnTo>
                  <a:lnTo>
                    <a:pt x="166438" y="48929"/>
                  </a:lnTo>
                  <a:lnTo>
                    <a:pt x="167047" y="48709"/>
                  </a:lnTo>
                  <a:lnTo>
                    <a:pt x="167656" y="48466"/>
                  </a:lnTo>
                  <a:lnTo>
                    <a:pt x="168264" y="48198"/>
                  </a:lnTo>
                  <a:lnTo>
                    <a:pt x="168873" y="47930"/>
                  </a:lnTo>
                  <a:lnTo>
                    <a:pt x="169482" y="47613"/>
                  </a:lnTo>
                  <a:lnTo>
                    <a:pt x="170067" y="47297"/>
                  </a:lnTo>
                  <a:lnTo>
                    <a:pt x="170651" y="46956"/>
                  </a:lnTo>
                  <a:lnTo>
                    <a:pt x="171236" y="46591"/>
                  </a:lnTo>
                  <a:lnTo>
                    <a:pt x="171820" y="46225"/>
                  </a:lnTo>
                  <a:lnTo>
                    <a:pt x="172892" y="45470"/>
                  </a:lnTo>
                  <a:lnTo>
                    <a:pt x="173939" y="44691"/>
                  </a:lnTo>
                  <a:lnTo>
                    <a:pt x="174938" y="43863"/>
                  </a:lnTo>
                  <a:lnTo>
                    <a:pt x="175887" y="43010"/>
                  </a:lnTo>
                  <a:lnTo>
                    <a:pt x="176837" y="42134"/>
                  </a:lnTo>
                  <a:lnTo>
                    <a:pt x="177738" y="41233"/>
                  </a:lnTo>
                  <a:lnTo>
                    <a:pt x="178615" y="40283"/>
                  </a:lnTo>
                  <a:lnTo>
                    <a:pt x="179443" y="39333"/>
                  </a:lnTo>
                  <a:lnTo>
                    <a:pt x="180271" y="38359"/>
                  </a:lnTo>
                  <a:lnTo>
                    <a:pt x="181075" y="37360"/>
                  </a:lnTo>
                  <a:lnTo>
                    <a:pt x="181854" y="36337"/>
                  </a:lnTo>
                  <a:lnTo>
                    <a:pt x="182634" y="35315"/>
                  </a:lnTo>
                  <a:lnTo>
                    <a:pt x="183389" y="34267"/>
                  </a:lnTo>
                  <a:lnTo>
                    <a:pt x="184144" y="33196"/>
                  </a:lnTo>
                  <a:lnTo>
                    <a:pt x="185580" y="31053"/>
                  </a:lnTo>
                  <a:lnTo>
                    <a:pt x="188454" y="26742"/>
                  </a:lnTo>
                  <a:lnTo>
                    <a:pt x="189891" y="24574"/>
                  </a:lnTo>
                  <a:lnTo>
                    <a:pt x="191377" y="22455"/>
                  </a:lnTo>
                  <a:lnTo>
                    <a:pt x="192132" y="21408"/>
                  </a:lnTo>
                  <a:lnTo>
                    <a:pt x="192887" y="20361"/>
                  </a:lnTo>
                  <a:lnTo>
                    <a:pt x="193690" y="19338"/>
                  </a:lnTo>
                  <a:lnTo>
                    <a:pt x="194494" y="18340"/>
                  </a:lnTo>
                  <a:lnTo>
                    <a:pt x="195322" y="17365"/>
                  </a:lnTo>
                  <a:lnTo>
                    <a:pt x="196150" y="16391"/>
                  </a:lnTo>
                  <a:lnTo>
                    <a:pt x="197027" y="15466"/>
                  </a:lnTo>
                  <a:lnTo>
                    <a:pt x="197928" y="14540"/>
                  </a:lnTo>
                  <a:lnTo>
                    <a:pt x="198561" y="13956"/>
                  </a:lnTo>
                  <a:lnTo>
                    <a:pt x="199195" y="13371"/>
                  </a:lnTo>
                  <a:lnTo>
                    <a:pt x="199852" y="12811"/>
                  </a:lnTo>
                  <a:lnTo>
                    <a:pt x="200510" y="12275"/>
                  </a:lnTo>
                  <a:lnTo>
                    <a:pt x="201167" y="11740"/>
                  </a:lnTo>
                  <a:lnTo>
                    <a:pt x="201849" y="11228"/>
                  </a:lnTo>
                  <a:lnTo>
                    <a:pt x="202531" y="10741"/>
                  </a:lnTo>
                  <a:lnTo>
                    <a:pt x="203237" y="10278"/>
                  </a:lnTo>
                  <a:lnTo>
                    <a:pt x="203944" y="9816"/>
                  </a:lnTo>
                  <a:lnTo>
                    <a:pt x="204674" y="9377"/>
                  </a:lnTo>
                  <a:lnTo>
                    <a:pt x="205405" y="8963"/>
                  </a:lnTo>
                  <a:lnTo>
                    <a:pt x="206136" y="8549"/>
                  </a:lnTo>
                  <a:lnTo>
                    <a:pt x="206891" y="8160"/>
                  </a:lnTo>
                  <a:lnTo>
                    <a:pt x="207646" y="7794"/>
                  </a:lnTo>
                  <a:lnTo>
                    <a:pt x="208401" y="7453"/>
                  </a:lnTo>
                  <a:lnTo>
                    <a:pt x="209180" y="7112"/>
                  </a:lnTo>
                  <a:lnTo>
                    <a:pt x="209959" y="6796"/>
                  </a:lnTo>
                  <a:lnTo>
                    <a:pt x="210739" y="6503"/>
                  </a:lnTo>
                  <a:lnTo>
                    <a:pt x="211518" y="6211"/>
                  </a:lnTo>
                  <a:lnTo>
                    <a:pt x="212322" y="5968"/>
                  </a:lnTo>
                  <a:lnTo>
                    <a:pt x="213125" y="5700"/>
                  </a:lnTo>
                  <a:lnTo>
                    <a:pt x="213953" y="5481"/>
                  </a:lnTo>
                  <a:lnTo>
                    <a:pt x="214757" y="5261"/>
                  </a:lnTo>
                  <a:lnTo>
                    <a:pt x="215585" y="5067"/>
                  </a:lnTo>
                  <a:lnTo>
                    <a:pt x="216413" y="4872"/>
                  </a:lnTo>
                  <a:lnTo>
                    <a:pt x="217241" y="4701"/>
                  </a:lnTo>
                  <a:lnTo>
                    <a:pt x="218069" y="4555"/>
                  </a:lnTo>
                  <a:lnTo>
                    <a:pt x="218922" y="4433"/>
                  </a:lnTo>
                  <a:lnTo>
                    <a:pt x="219774" y="4312"/>
                  </a:lnTo>
                  <a:lnTo>
                    <a:pt x="220626" y="4214"/>
                  </a:lnTo>
                  <a:lnTo>
                    <a:pt x="221479" y="4117"/>
                  </a:lnTo>
                  <a:lnTo>
                    <a:pt x="222331" y="4068"/>
                  </a:lnTo>
                  <a:lnTo>
                    <a:pt x="223403" y="3995"/>
                  </a:lnTo>
                  <a:lnTo>
                    <a:pt x="224450" y="3946"/>
                  </a:lnTo>
                  <a:lnTo>
                    <a:pt x="226545" y="3946"/>
                  </a:lnTo>
                  <a:lnTo>
                    <a:pt x="227592" y="3971"/>
                  </a:lnTo>
                  <a:lnTo>
                    <a:pt x="228615" y="4019"/>
                  </a:lnTo>
                  <a:lnTo>
                    <a:pt x="229638" y="4092"/>
                  </a:lnTo>
                  <a:lnTo>
                    <a:pt x="230660" y="4190"/>
                  </a:lnTo>
                  <a:lnTo>
                    <a:pt x="231683" y="4312"/>
                  </a:lnTo>
                  <a:lnTo>
                    <a:pt x="232682" y="4458"/>
                  </a:lnTo>
                  <a:lnTo>
                    <a:pt x="233705" y="4604"/>
                  </a:lnTo>
                  <a:lnTo>
                    <a:pt x="234703" y="4799"/>
                  </a:lnTo>
                  <a:lnTo>
                    <a:pt x="235677" y="4993"/>
                  </a:lnTo>
                  <a:lnTo>
                    <a:pt x="236676" y="5213"/>
                  </a:lnTo>
                  <a:lnTo>
                    <a:pt x="237650" y="5432"/>
                  </a:lnTo>
                  <a:lnTo>
                    <a:pt x="238624" y="5700"/>
                  </a:lnTo>
                  <a:lnTo>
                    <a:pt x="239598" y="5968"/>
                  </a:lnTo>
                  <a:lnTo>
                    <a:pt x="240573" y="6260"/>
                  </a:lnTo>
                  <a:lnTo>
                    <a:pt x="241522" y="6577"/>
                  </a:lnTo>
                  <a:lnTo>
                    <a:pt x="242472" y="6893"/>
                  </a:lnTo>
                  <a:lnTo>
                    <a:pt x="243422" y="7234"/>
                  </a:lnTo>
                  <a:lnTo>
                    <a:pt x="244372" y="7599"/>
                  </a:lnTo>
                  <a:lnTo>
                    <a:pt x="245297" y="7965"/>
                  </a:lnTo>
                  <a:lnTo>
                    <a:pt x="246223" y="8354"/>
                  </a:lnTo>
                  <a:lnTo>
                    <a:pt x="247148" y="8768"/>
                  </a:lnTo>
                  <a:lnTo>
                    <a:pt x="248074" y="9182"/>
                  </a:lnTo>
                  <a:lnTo>
                    <a:pt x="248999" y="9621"/>
                  </a:lnTo>
                  <a:lnTo>
                    <a:pt x="249900" y="10059"/>
                  </a:lnTo>
                  <a:lnTo>
                    <a:pt x="251703" y="10985"/>
                  </a:lnTo>
                  <a:lnTo>
                    <a:pt x="253480" y="11983"/>
                  </a:lnTo>
                  <a:lnTo>
                    <a:pt x="255234" y="13006"/>
                  </a:lnTo>
                  <a:lnTo>
                    <a:pt x="256963" y="14102"/>
                  </a:lnTo>
                  <a:lnTo>
                    <a:pt x="258692" y="15222"/>
                  </a:lnTo>
                  <a:lnTo>
                    <a:pt x="260373" y="16391"/>
                  </a:lnTo>
                  <a:lnTo>
                    <a:pt x="262053" y="17585"/>
                  </a:lnTo>
                  <a:lnTo>
                    <a:pt x="263709" y="18827"/>
                  </a:lnTo>
                  <a:lnTo>
                    <a:pt x="265341" y="20069"/>
                  </a:lnTo>
                  <a:lnTo>
                    <a:pt x="266948" y="21360"/>
                  </a:lnTo>
                  <a:lnTo>
                    <a:pt x="268532" y="22675"/>
                  </a:lnTo>
                  <a:lnTo>
                    <a:pt x="270115" y="24014"/>
                  </a:lnTo>
                  <a:lnTo>
                    <a:pt x="271673" y="25378"/>
                  </a:lnTo>
                  <a:lnTo>
                    <a:pt x="273208" y="26742"/>
                  </a:lnTo>
                  <a:lnTo>
                    <a:pt x="274718" y="28106"/>
                  </a:lnTo>
                  <a:lnTo>
                    <a:pt x="276203" y="29518"/>
                  </a:lnTo>
                  <a:lnTo>
                    <a:pt x="277689" y="30906"/>
                  </a:lnTo>
                  <a:lnTo>
                    <a:pt x="279150" y="32295"/>
                  </a:lnTo>
                  <a:lnTo>
                    <a:pt x="278906" y="31759"/>
                  </a:lnTo>
                  <a:lnTo>
                    <a:pt x="278639" y="31223"/>
                  </a:lnTo>
                  <a:lnTo>
                    <a:pt x="278054" y="30127"/>
                  </a:lnTo>
                  <a:lnTo>
                    <a:pt x="277396" y="29080"/>
                  </a:lnTo>
                  <a:lnTo>
                    <a:pt x="276715" y="28008"/>
                  </a:lnTo>
                  <a:lnTo>
                    <a:pt x="275960" y="26961"/>
                  </a:lnTo>
                  <a:lnTo>
                    <a:pt x="275180" y="25938"/>
                  </a:lnTo>
                  <a:lnTo>
                    <a:pt x="274328" y="24915"/>
                  </a:lnTo>
                  <a:lnTo>
                    <a:pt x="273451" y="23917"/>
                  </a:lnTo>
                  <a:lnTo>
                    <a:pt x="272526" y="22918"/>
                  </a:lnTo>
                  <a:lnTo>
                    <a:pt x="271576" y="21944"/>
                  </a:lnTo>
                  <a:lnTo>
                    <a:pt x="270577" y="20970"/>
                  </a:lnTo>
                  <a:lnTo>
                    <a:pt x="269530" y="20020"/>
                  </a:lnTo>
                  <a:lnTo>
                    <a:pt x="268483" y="19095"/>
                  </a:lnTo>
                  <a:lnTo>
                    <a:pt x="267387" y="18169"/>
                  </a:lnTo>
                  <a:lnTo>
                    <a:pt x="266291" y="17268"/>
                  </a:lnTo>
                  <a:lnTo>
                    <a:pt x="265171" y="16391"/>
                  </a:lnTo>
                  <a:lnTo>
                    <a:pt x="264026" y="15539"/>
                  </a:lnTo>
                  <a:lnTo>
                    <a:pt x="262857" y="14686"/>
                  </a:lnTo>
                  <a:lnTo>
                    <a:pt x="261688" y="13883"/>
                  </a:lnTo>
                  <a:lnTo>
                    <a:pt x="260495" y="13079"/>
                  </a:lnTo>
                  <a:lnTo>
                    <a:pt x="259326" y="12275"/>
                  </a:lnTo>
                  <a:lnTo>
                    <a:pt x="258132" y="11520"/>
                  </a:lnTo>
                  <a:lnTo>
                    <a:pt x="256939" y="10790"/>
                  </a:lnTo>
                  <a:lnTo>
                    <a:pt x="255745" y="10084"/>
                  </a:lnTo>
                  <a:lnTo>
                    <a:pt x="254552" y="9377"/>
                  </a:lnTo>
                  <a:lnTo>
                    <a:pt x="253383" y="8720"/>
                  </a:lnTo>
                  <a:lnTo>
                    <a:pt x="252214" y="8086"/>
                  </a:lnTo>
                  <a:lnTo>
                    <a:pt x="251069" y="7453"/>
                  </a:lnTo>
                  <a:lnTo>
                    <a:pt x="249949" y="6869"/>
                  </a:lnTo>
                  <a:lnTo>
                    <a:pt x="248829" y="6309"/>
                  </a:lnTo>
                  <a:lnTo>
                    <a:pt x="246661" y="5261"/>
                  </a:lnTo>
                  <a:lnTo>
                    <a:pt x="245030" y="4531"/>
                  </a:lnTo>
                  <a:lnTo>
                    <a:pt x="243349" y="3849"/>
                  </a:lnTo>
                  <a:lnTo>
                    <a:pt x="241669" y="3191"/>
                  </a:lnTo>
                  <a:lnTo>
                    <a:pt x="239964" y="2607"/>
                  </a:lnTo>
                  <a:lnTo>
                    <a:pt x="238235" y="2095"/>
                  </a:lnTo>
                  <a:lnTo>
                    <a:pt x="237382" y="1852"/>
                  </a:lnTo>
                  <a:lnTo>
                    <a:pt x="236505" y="1608"/>
                  </a:lnTo>
                  <a:lnTo>
                    <a:pt x="235629" y="1389"/>
                  </a:lnTo>
                  <a:lnTo>
                    <a:pt x="234752" y="1194"/>
                  </a:lnTo>
                  <a:lnTo>
                    <a:pt x="233875" y="1024"/>
                  </a:lnTo>
                  <a:lnTo>
                    <a:pt x="232998" y="853"/>
                  </a:lnTo>
                  <a:lnTo>
                    <a:pt x="232122" y="683"/>
                  </a:lnTo>
                  <a:lnTo>
                    <a:pt x="231245" y="537"/>
                  </a:lnTo>
                  <a:lnTo>
                    <a:pt x="230344" y="415"/>
                  </a:lnTo>
                  <a:lnTo>
                    <a:pt x="229467" y="317"/>
                  </a:lnTo>
                  <a:lnTo>
                    <a:pt x="228566" y="220"/>
                  </a:lnTo>
                  <a:lnTo>
                    <a:pt x="227665" y="147"/>
                  </a:lnTo>
                  <a:lnTo>
                    <a:pt x="226764" y="74"/>
                  </a:lnTo>
                  <a:lnTo>
                    <a:pt x="225887" y="25"/>
                  </a:lnTo>
                  <a:lnTo>
                    <a:pt x="2249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6"/>
            <p:cNvSpPr/>
            <p:nvPr/>
          </p:nvSpPr>
          <p:spPr>
            <a:xfrm>
              <a:off x="313600" y="1489400"/>
              <a:ext cx="6978775" cy="2730725"/>
            </a:xfrm>
            <a:custGeom>
              <a:avLst/>
              <a:gdLst/>
              <a:ahLst/>
              <a:cxnLst/>
              <a:rect l="l" t="t" r="r" b="b"/>
              <a:pathLst>
                <a:path w="279151" h="109229" extrusionOk="0">
                  <a:moveTo>
                    <a:pt x="223185" y="0"/>
                  </a:moveTo>
                  <a:lnTo>
                    <a:pt x="222283" y="24"/>
                  </a:lnTo>
                  <a:lnTo>
                    <a:pt x="221382" y="49"/>
                  </a:lnTo>
                  <a:lnTo>
                    <a:pt x="220481" y="122"/>
                  </a:lnTo>
                  <a:lnTo>
                    <a:pt x="219580" y="195"/>
                  </a:lnTo>
                  <a:lnTo>
                    <a:pt x="218679" y="268"/>
                  </a:lnTo>
                  <a:lnTo>
                    <a:pt x="217875" y="365"/>
                  </a:lnTo>
                  <a:lnTo>
                    <a:pt x="217072" y="487"/>
                  </a:lnTo>
                  <a:lnTo>
                    <a:pt x="216268" y="609"/>
                  </a:lnTo>
                  <a:lnTo>
                    <a:pt x="215464" y="755"/>
                  </a:lnTo>
                  <a:lnTo>
                    <a:pt x="214685" y="925"/>
                  </a:lnTo>
                  <a:lnTo>
                    <a:pt x="213881" y="1096"/>
                  </a:lnTo>
                  <a:lnTo>
                    <a:pt x="213102" y="1266"/>
                  </a:lnTo>
                  <a:lnTo>
                    <a:pt x="212322" y="1486"/>
                  </a:lnTo>
                  <a:lnTo>
                    <a:pt x="211567" y="1680"/>
                  </a:lnTo>
                  <a:lnTo>
                    <a:pt x="210788" y="1924"/>
                  </a:lnTo>
                  <a:lnTo>
                    <a:pt x="210033" y="2168"/>
                  </a:lnTo>
                  <a:lnTo>
                    <a:pt x="209278" y="2435"/>
                  </a:lnTo>
                  <a:lnTo>
                    <a:pt x="208523" y="2703"/>
                  </a:lnTo>
                  <a:lnTo>
                    <a:pt x="207793" y="2996"/>
                  </a:lnTo>
                  <a:lnTo>
                    <a:pt x="207062" y="3312"/>
                  </a:lnTo>
                  <a:lnTo>
                    <a:pt x="206331" y="3629"/>
                  </a:lnTo>
                  <a:lnTo>
                    <a:pt x="205601" y="3970"/>
                  </a:lnTo>
                  <a:lnTo>
                    <a:pt x="204894" y="4311"/>
                  </a:lnTo>
                  <a:lnTo>
                    <a:pt x="204188" y="4700"/>
                  </a:lnTo>
                  <a:lnTo>
                    <a:pt x="203506" y="5066"/>
                  </a:lnTo>
                  <a:lnTo>
                    <a:pt x="202800" y="5480"/>
                  </a:lnTo>
                  <a:lnTo>
                    <a:pt x="202142" y="5894"/>
                  </a:lnTo>
                  <a:lnTo>
                    <a:pt x="201460" y="6332"/>
                  </a:lnTo>
                  <a:lnTo>
                    <a:pt x="200803" y="6771"/>
                  </a:lnTo>
                  <a:lnTo>
                    <a:pt x="200145" y="7233"/>
                  </a:lnTo>
                  <a:lnTo>
                    <a:pt x="199512" y="7696"/>
                  </a:lnTo>
                  <a:lnTo>
                    <a:pt x="198879" y="8207"/>
                  </a:lnTo>
                  <a:lnTo>
                    <a:pt x="198246" y="8719"/>
                  </a:lnTo>
                  <a:lnTo>
                    <a:pt x="197637" y="9230"/>
                  </a:lnTo>
                  <a:lnTo>
                    <a:pt x="197028" y="9766"/>
                  </a:lnTo>
                  <a:lnTo>
                    <a:pt x="196443" y="10326"/>
                  </a:lnTo>
                  <a:lnTo>
                    <a:pt x="195859" y="10911"/>
                  </a:lnTo>
                  <a:lnTo>
                    <a:pt x="194909" y="11909"/>
                  </a:lnTo>
                  <a:lnTo>
                    <a:pt x="193984" y="12932"/>
                  </a:lnTo>
                  <a:lnTo>
                    <a:pt x="193083" y="13979"/>
                  </a:lnTo>
                  <a:lnTo>
                    <a:pt x="192206" y="15051"/>
                  </a:lnTo>
                  <a:lnTo>
                    <a:pt x="191353" y="16147"/>
                  </a:lnTo>
                  <a:lnTo>
                    <a:pt x="190525" y="17267"/>
                  </a:lnTo>
                  <a:lnTo>
                    <a:pt x="189697" y="18412"/>
                  </a:lnTo>
                  <a:lnTo>
                    <a:pt x="188894" y="19581"/>
                  </a:lnTo>
                  <a:lnTo>
                    <a:pt x="187311" y="21919"/>
                  </a:lnTo>
                  <a:lnTo>
                    <a:pt x="185727" y="24281"/>
                  </a:lnTo>
                  <a:lnTo>
                    <a:pt x="184169" y="26668"/>
                  </a:lnTo>
                  <a:lnTo>
                    <a:pt x="182586" y="29006"/>
                  </a:lnTo>
                  <a:lnTo>
                    <a:pt x="181782" y="30175"/>
                  </a:lnTo>
                  <a:lnTo>
                    <a:pt x="180954" y="31320"/>
                  </a:lnTo>
                  <a:lnTo>
                    <a:pt x="180102" y="32440"/>
                  </a:lnTo>
                  <a:lnTo>
                    <a:pt x="179249" y="33560"/>
                  </a:lnTo>
                  <a:lnTo>
                    <a:pt x="178372" y="34632"/>
                  </a:lnTo>
                  <a:lnTo>
                    <a:pt x="177471" y="35703"/>
                  </a:lnTo>
                  <a:lnTo>
                    <a:pt x="176546" y="36726"/>
                  </a:lnTo>
                  <a:lnTo>
                    <a:pt x="175596" y="37725"/>
                  </a:lnTo>
                  <a:lnTo>
                    <a:pt x="174598" y="38699"/>
                  </a:lnTo>
                  <a:lnTo>
                    <a:pt x="173575" y="39624"/>
                  </a:lnTo>
                  <a:lnTo>
                    <a:pt x="172527" y="40525"/>
                  </a:lnTo>
                  <a:lnTo>
                    <a:pt x="171992" y="40940"/>
                  </a:lnTo>
                  <a:lnTo>
                    <a:pt x="171431" y="41354"/>
                  </a:lnTo>
                  <a:lnTo>
                    <a:pt x="170871" y="41768"/>
                  </a:lnTo>
                  <a:lnTo>
                    <a:pt x="170287" y="42157"/>
                  </a:lnTo>
                  <a:lnTo>
                    <a:pt x="169702" y="42547"/>
                  </a:lnTo>
                  <a:lnTo>
                    <a:pt x="169093" y="42912"/>
                  </a:lnTo>
                  <a:lnTo>
                    <a:pt x="168485" y="43278"/>
                  </a:lnTo>
                  <a:lnTo>
                    <a:pt x="167876" y="43618"/>
                  </a:lnTo>
                  <a:lnTo>
                    <a:pt x="167243" y="43935"/>
                  </a:lnTo>
                  <a:lnTo>
                    <a:pt x="166585" y="44252"/>
                  </a:lnTo>
                  <a:lnTo>
                    <a:pt x="165976" y="44544"/>
                  </a:lnTo>
                  <a:lnTo>
                    <a:pt x="165367" y="44787"/>
                  </a:lnTo>
                  <a:lnTo>
                    <a:pt x="164734" y="45031"/>
                  </a:lnTo>
                  <a:lnTo>
                    <a:pt x="164125" y="45250"/>
                  </a:lnTo>
                  <a:lnTo>
                    <a:pt x="163516" y="45445"/>
                  </a:lnTo>
                  <a:lnTo>
                    <a:pt x="162907" y="45616"/>
                  </a:lnTo>
                  <a:lnTo>
                    <a:pt x="162274" y="45762"/>
                  </a:lnTo>
                  <a:lnTo>
                    <a:pt x="161665" y="45883"/>
                  </a:lnTo>
                  <a:lnTo>
                    <a:pt x="161057" y="46005"/>
                  </a:lnTo>
                  <a:lnTo>
                    <a:pt x="160448" y="46103"/>
                  </a:lnTo>
                  <a:lnTo>
                    <a:pt x="159839" y="46176"/>
                  </a:lnTo>
                  <a:lnTo>
                    <a:pt x="159206" y="46224"/>
                  </a:lnTo>
                  <a:lnTo>
                    <a:pt x="158597" y="46273"/>
                  </a:lnTo>
                  <a:lnTo>
                    <a:pt x="157988" y="46297"/>
                  </a:lnTo>
                  <a:lnTo>
                    <a:pt x="157379" y="46322"/>
                  </a:lnTo>
                  <a:lnTo>
                    <a:pt x="156770" y="46322"/>
                  </a:lnTo>
                  <a:lnTo>
                    <a:pt x="155552" y="46273"/>
                  </a:lnTo>
                  <a:lnTo>
                    <a:pt x="154310" y="46176"/>
                  </a:lnTo>
                  <a:lnTo>
                    <a:pt x="153093" y="46030"/>
                  </a:lnTo>
                  <a:lnTo>
                    <a:pt x="151875" y="45835"/>
                  </a:lnTo>
                  <a:lnTo>
                    <a:pt x="150657" y="45616"/>
                  </a:lnTo>
                  <a:lnTo>
                    <a:pt x="149439" y="45372"/>
                  </a:lnTo>
                  <a:lnTo>
                    <a:pt x="148222" y="45080"/>
                  </a:lnTo>
                  <a:lnTo>
                    <a:pt x="147004" y="44763"/>
                  </a:lnTo>
                  <a:lnTo>
                    <a:pt x="145786" y="44447"/>
                  </a:lnTo>
                  <a:lnTo>
                    <a:pt x="144569" y="44106"/>
                  </a:lnTo>
                  <a:lnTo>
                    <a:pt x="142109" y="43399"/>
                  </a:lnTo>
                  <a:lnTo>
                    <a:pt x="139673" y="42693"/>
                  </a:lnTo>
                  <a:lnTo>
                    <a:pt x="138431" y="42352"/>
                  </a:lnTo>
                  <a:lnTo>
                    <a:pt x="137214" y="42011"/>
                  </a:lnTo>
                  <a:lnTo>
                    <a:pt x="135996" y="41694"/>
                  </a:lnTo>
                  <a:lnTo>
                    <a:pt x="134754" y="41427"/>
                  </a:lnTo>
                  <a:lnTo>
                    <a:pt x="133536" y="41159"/>
                  </a:lnTo>
                  <a:lnTo>
                    <a:pt x="132294" y="40940"/>
                  </a:lnTo>
                  <a:lnTo>
                    <a:pt x="131052" y="40745"/>
                  </a:lnTo>
                  <a:lnTo>
                    <a:pt x="129834" y="40599"/>
                  </a:lnTo>
                  <a:lnTo>
                    <a:pt x="128592" y="40501"/>
                  </a:lnTo>
                  <a:lnTo>
                    <a:pt x="127350" y="40452"/>
                  </a:lnTo>
                  <a:lnTo>
                    <a:pt x="126303" y="40452"/>
                  </a:lnTo>
                  <a:lnTo>
                    <a:pt x="125256" y="40477"/>
                  </a:lnTo>
                  <a:lnTo>
                    <a:pt x="124233" y="40525"/>
                  </a:lnTo>
                  <a:lnTo>
                    <a:pt x="123210" y="40599"/>
                  </a:lnTo>
                  <a:lnTo>
                    <a:pt x="122187" y="40696"/>
                  </a:lnTo>
                  <a:lnTo>
                    <a:pt x="121188" y="40818"/>
                  </a:lnTo>
                  <a:lnTo>
                    <a:pt x="120190" y="40988"/>
                  </a:lnTo>
                  <a:lnTo>
                    <a:pt x="119191" y="41159"/>
                  </a:lnTo>
                  <a:lnTo>
                    <a:pt x="118217" y="41354"/>
                  </a:lnTo>
                  <a:lnTo>
                    <a:pt x="117243" y="41573"/>
                  </a:lnTo>
                  <a:lnTo>
                    <a:pt x="116269" y="41816"/>
                  </a:lnTo>
                  <a:lnTo>
                    <a:pt x="115319" y="42084"/>
                  </a:lnTo>
                  <a:lnTo>
                    <a:pt x="114369" y="42352"/>
                  </a:lnTo>
                  <a:lnTo>
                    <a:pt x="113444" y="42669"/>
                  </a:lnTo>
                  <a:lnTo>
                    <a:pt x="112494" y="43010"/>
                  </a:lnTo>
                  <a:lnTo>
                    <a:pt x="111568" y="43351"/>
                  </a:lnTo>
                  <a:lnTo>
                    <a:pt x="110643" y="43716"/>
                  </a:lnTo>
                  <a:lnTo>
                    <a:pt x="109742" y="44106"/>
                  </a:lnTo>
                  <a:lnTo>
                    <a:pt x="108841" y="44495"/>
                  </a:lnTo>
                  <a:lnTo>
                    <a:pt x="107940" y="44934"/>
                  </a:lnTo>
                  <a:lnTo>
                    <a:pt x="107063" y="45372"/>
                  </a:lnTo>
                  <a:lnTo>
                    <a:pt x="106162" y="45835"/>
                  </a:lnTo>
                  <a:lnTo>
                    <a:pt x="105309" y="46297"/>
                  </a:lnTo>
                  <a:lnTo>
                    <a:pt x="104433" y="46785"/>
                  </a:lnTo>
                  <a:lnTo>
                    <a:pt x="103580" y="47296"/>
                  </a:lnTo>
                  <a:lnTo>
                    <a:pt x="102728" y="47807"/>
                  </a:lnTo>
                  <a:lnTo>
                    <a:pt x="101875" y="48343"/>
                  </a:lnTo>
                  <a:lnTo>
                    <a:pt x="101023" y="48903"/>
                  </a:lnTo>
                  <a:lnTo>
                    <a:pt x="100195" y="49463"/>
                  </a:lnTo>
                  <a:lnTo>
                    <a:pt x="99367" y="50048"/>
                  </a:lnTo>
                  <a:lnTo>
                    <a:pt x="97735" y="51217"/>
                  </a:lnTo>
                  <a:lnTo>
                    <a:pt x="96128" y="52459"/>
                  </a:lnTo>
                  <a:lnTo>
                    <a:pt x="94545" y="53725"/>
                  </a:lnTo>
                  <a:lnTo>
                    <a:pt x="92986" y="55041"/>
                  </a:lnTo>
                  <a:lnTo>
                    <a:pt x="91452" y="56404"/>
                  </a:lnTo>
                  <a:lnTo>
                    <a:pt x="89942" y="57768"/>
                  </a:lnTo>
                  <a:lnTo>
                    <a:pt x="88456" y="59181"/>
                  </a:lnTo>
                  <a:lnTo>
                    <a:pt x="86995" y="60618"/>
                  </a:lnTo>
                  <a:lnTo>
                    <a:pt x="85558" y="62055"/>
                  </a:lnTo>
                  <a:lnTo>
                    <a:pt x="84145" y="63516"/>
                  </a:lnTo>
                  <a:lnTo>
                    <a:pt x="82757" y="65001"/>
                  </a:lnTo>
                  <a:lnTo>
                    <a:pt x="81369" y="66463"/>
                  </a:lnTo>
                  <a:lnTo>
                    <a:pt x="80005" y="67948"/>
                  </a:lnTo>
                  <a:lnTo>
                    <a:pt x="77350" y="70895"/>
                  </a:lnTo>
                  <a:lnTo>
                    <a:pt x="74769" y="73818"/>
                  </a:lnTo>
                  <a:lnTo>
                    <a:pt x="72553" y="76302"/>
                  </a:lnTo>
                  <a:lnTo>
                    <a:pt x="70312" y="78810"/>
                  </a:lnTo>
                  <a:lnTo>
                    <a:pt x="67998" y="81319"/>
                  </a:lnTo>
                  <a:lnTo>
                    <a:pt x="66829" y="82561"/>
                  </a:lnTo>
                  <a:lnTo>
                    <a:pt x="65636" y="83779"/>
                  </a:lnTo>
                  <a:lnTo>
                    <a:pt x="64443" y="84996"/>
                  </a:lnTo>
                  <a:lnTo>
                    <a:pt x="63225" y="86214"/>
                  </a:lnTo>
                  <a:lnTo>
                    <a:pt x="61983" y="87407"/>
                  </a:lnTo>
                  <a:lnTo>
                    <a:pt x="60741" y="88576"/>
                  </a:lnTo>
                  <a:lnTo>
                    <a:pt x="59450" y="89721"/>
                  </a:lnTo>
                  <a:lnTo>
                    <a:pt x="58184" y="90841"/>
                  </a:lnTo>
                  <a:lnTo>
                    <a:pt x="56868" y="91962"/>
                  </a:lnTo>
                  <a:lnTo>
                    <a:pt x="55553" y="93033"/>
                  </a:lnTo>
                  <a:lnTo>
                    <a:pt x="54214" y="94080"/>
                  </a:lnTo>
                  <a:lnTo>
                    <a:pt x="52850" y="95103"/>
                  </a:lnTo>
                  <a:lnTo>
                    <a:pt x="51462" y="96078"/>
                  </a:lnTo>
                  <a:lnTo>
                    <a:pt x="50049" y="97027"/>
                  </a:lnTo>
                  <a:lnTo>
                    <a:pt x="48637" y="97928"/>
                  </a:lnTo>
                  <a:lnTo>
                    <a:pt x="47175" y="98805"/>
                  </a:lnTo>
                  <a:lnTo>
                    <a:pt x="45714" y="99633"/>
                  </a:lnTo>
                  <a:lnTo>
                    <a:pt x="44229" y="100413"/>
                  </a:lnTo>
                  <a:lnTo>
                    <a:pt x="42694" y="101143"/>
                  </a:lnTo>
                  <a:lnTo>
                    <a:pt x="41160" y="101825"/>
                  </a:lnTo>
                  <a:lnTo>
                    <a:pt x="40381" y="102142"/>
                  </a:lnTo>
                  <a:lnTo>
                    <a:pt x="39601" y="102434"/>
                  </a:lnTo>
                  <a:lnTo>
                    <a:pt x="38797" y="102726"/>
                  </a:lnTo>
                  <a:lnTo>
                    <a:pt x="37994" y="103018"/>
                  </a:lnTo>
                  <a:lnTo>
                    <a:pt x="37190" y="103286"/>
                  </a:lnTo>
                  <a:lnTo>
                    <a:pt x="36386" y="103530"/>
                  </a:lnTo>
                  <a:lnTo>
                    <a:pt x="35558" y="103773"/>
                  </a:lnTo>
                  <a:lnTo>
                    <a:pt x="34730" y="103993"/>
                  </a:lnTo>
                  <a:lnTo>
                    <a:pt x="33902" y="104187"/>
                  </a:lnTo>
                  <a:lnTo>
                    <a:pt x="33074" y="104382"/>
                  </a:lnTo>
                  <a:lnTo>
                    <a:pt x="32222" y="104553"/>
                  </a:lnTo>
                  <a:lnTo>
                    <a:pt x="31369" y="104723"/>
                  </a:lnTo>
                  <a:lnTo>
                    <a:pt x="30273" y="104894"/>
                  </a:lnTo>
                  <a:lnTo>
                    <a:pt x="29153" y="105016"/>
                  </a:lnTo>
                  <a:lnTo>
                    <a:pt x="28033" y="105113"/>
                  </a:lnTo>
                  <a:lnTo>
                    <a:pt x="26888" y="105186"/>
                  </a:lnTo>
                  <a:lnTo>
                    <a:pt x="24599" y="105186"/>
                  </a:lnTo>
                  <a:lnTo>
                    <a:pt x="23430" y="105113"/>
                  </a:lnTo>
                  <a:lnTo>
                    <a:pt x="22285" y="105040"/>
                  </a:lnTo>
                  <a:lnTo>
                    <a:pt x="21116" y="104894"/>
                  </a:lnTo>
                  <a:lnTo>
                    <a:pt x="19972" y="104723"/>
                  </a:lnTo>
                  <a:lnTo>
                    <a:pt x="18827" y="104504"/>
                  </a:lnTo>
                  <a:lnTo>
                    <a:pt x="17682" y="104261"/>
                  </a:lnTo>
                  <a:lnTo>
                    <a:pt x="16562" y="103968"/>
                  </a:lnTo>
                  <a:lnTo>
                    <a:pt x="15442" y="103652"/>
                  </a:lnTo>
                  <a:lnTo>
                    <a:pt x="14346" y="103286"/>
                  </a:lnTo>
                  <a:lnTo>
                    <a:pt x="13274" y="102872"/>
                  </a:lnTo>
                  <a:lnTo>
                    <a:pt x="12202" y="102434"/>
                  </a:lnTo>
                  <a:lnTo>
                    <a:pt x="11155" y="101947"/>
                  </a:lnTo>
                  <a:lnTo>
                    <a:pt x="10132" y="101411"/>
                  </a:lnTo>
                  <a:lnTo>
                    <a:pt x="9134" y="100851"/>
                  </a:lnTo>
                  <a:lnTo>
                    <a:pt x="8184" y="100242"/>
                  </a:lnTo>
                  <a:lnTo>
                    <a:pt x="7234" y="99585"/>
                  </a:lnTo>
                  <a:lnTo>
                    <a:pt x="6333" y="98903"/>
                  </a:lnTo>
                  <a:lnTo>
                    <a:pt x="5456" y="98172"/>
                  </a:lnTo>
                  <a:lnTo>
                    <a:pt x="4628" y="97393"/>
                  </a:lnTo>
                  <a:lnTo>
                    <a:pt x="3825" y="96589"/>
                  </a:lnTo>
                  <a:lnTo>
                    <a:pt x="3459" y="96151"/>
                  </a:lnTo>
                  <a:lnTo>
                    <a:pt x="3070" y="95712"/>
                  </a:lnTo>
                  <a:lnTo>
                    <a:pt x="2729" y="95274"/>
                  </a:lnTo>
                  <a:lnTo>
                    <a:pt x="2363" y="94835"/>
                  </a:lnTo>
                  <a:lnTo>
                    <a:pt x="2022" y="94373"/>
                  </a:lnTo>
                  <a:lnTo>
                    <a:pt x="1706" y="93886"/>
                  </a:lnTo>
                  <a:lnTo>
                    <a:pt x="1389" y="93399"/>
                  </a:lnTo>
                  <a:lnTo>
                    <a:pt x="1097" y="92911"/>
                  </a:lnTo>
                  <a:lnTo>
                    <a:pt x="805" y="92400"/>
                  </a:lnTo>
                  <a:lnTo>
                    <a:pt x="512" y="91889"/>
                  </a:lnTo>
                  <a:lnTo>
                    <a:pt x="269" y="91353"/>
                  </a:lnTo>
                  <a:lnTo>
                    <a:pt x="1" y="90817"/>
                  </a:lnTo>
                  <a:lnTo>
                    <a:pt x="1" y="90817"/>
                  </a:lnTo>
                  <a:lnTo>
                    <a:pt x="464" y="91816"/>
                  </a:lnTo>
                  <a:lnTo>
                    <a:pt x="975" y="92790"/>
                  </a:lnTo>
                  <a:lnTo>
                    <a:pt x="1462" y="93764"/>
                  </a:lnTo>
                  <a:lnTo>
                    <a:pt x="1998" y="94689"/>
                  </a:lnTo>
                  <a:lnTo>
                    <a:pt x="2558" y="95590"/>
                  </a:lnTo>
                  <a:lnTo>
                    <a:pt x="3143" y="96467"/>
                  </a:lnTo>
                  <a:lnTo>
                    <a:pt x="3727" y="97320"/>
                  </a:lnTo>
                  <a:lnTo>
                    <a:pt x="4360" y="98148"/>
                  </a:lnTo>
                  <a:lnTo>
                    <a:pt x="4994" y="98951"/>
                  </a:lnTo>
                  <a:lnTo>
                    <a:pt x="5651" y="99731"/>
                  </a:lnTo>
                  <a:lnTo>
                    <a:pt x="6333" y="100461"/>
                  </a:lnTo>
                  <a:lnTo>
                    <a:pt x="7039" y="101192"/>
                  </a:lnTo>
                  <a:lnTo>
                    <a:pt x="7770" y="101874"/>
                  </a:lnTo>
                  <a:lnTo>
                    <a:pt x="8501" y="102531"/>
                  </a:lnTo>
                  <a:lnTo>
                    <a:pt x="9280" y="103165"/>
                  </a:lnTo>
                  <a:lnTo>
                    <a:pt x="10059" y="103773"/>
                  </a:lnTo>
                  <a:lnTo>
                    <a:pt x="10863" y="104358"/>
                  </a:lnTo>
                  <a:lnTo>
                    <a:pt x="11691" y="104894"/>
                  </a:lnTo>
                  <a:lnTo>
                    <a:pt x="12543" y="105405"/>
                  </a:lnTo>
                  <a:lnTo>
                    <a:pt x="13420" y="105892"/>
                  </a:lnTo>
                  <a:lnTo>
                    <a:pt x="14297" y="106355"/>
                  </a:lnTo>
                  <a:lnTo>
                    <a:pt x="15222" y="106769"/>
                  </a:lnTo>
                  <a:lnTo>
                    <a:pt x="16148" y="107159"/>
                  </a:lnTo>
                  <a:lnTo>
                    <a:pt x="17098" y="107524"/>
                  </a:lnTo>
                  <a:lnTo>
                    <a:pt x="18072" y="107841"/>
                  </a:lnTo>
                  <a:lnTo>
                    <a:pt x="19046" y="108133"/>
                  </a:lnTo>
                  <a:lnTo>
                    <a:pt x="20069" y="108401"/>
                  </a:lnTo>
                  <a:lnTo>
                    <a:pt x="21092" y="108620"/>
                  </a:lnTo>
                  <a:lnTo>
                    <a:pt x="22139" y="108815"/>
                  </a:lnTo>
                  <a:lnTo>
                    <a:pt x="23211" y="108961"/>
                  </a:lnTo>
                  <a:lnTo>
                    <a:pt x="24307" y="109083"/>
                  </a:lnTo>
                  <a:lnTo>
                    <a:pt x="25403" y="109156"/>
                  </a:lnTo>
                  <a:lnTo>
                    <a:pt x="26206" y="109204"/>
                  </a:lnTo>
                  <a:lnTo>
                    <a:pt x="27010" y="109229"/>
                  </a:lnTo>
                  <a:lnTo>
                    <a:pt x="28569" y="109229"/>
                  </a:lnTo>
                  <a:lnTo>
                    <a:pt x="29348" y="109204"/>
                  </a:lnTo>
                  <a:lnTo>
                    <a:pt x="30103" y="109180"/>
                  </a:lnTo>
                  <a:lnTo>
                    <a:pt x="30882" y="109131"/>
                  </a:lnTo>
                  <a:lnTo>
                    <a:pt x="31637" y="109058"/>
                  </a:lnTo>
                  <a:lnTo>
                    <a:pt x="33123" y="108888"/>
                  </a:lnTo>
                  <a:lnTo>
                    <a:pt x="34609" y="108669"/>
                  </a:lnTo>
                  <a:lnTo>
                    <a:pt x="36070" y="108401"/>
                  </a:lnTo>
                  <a:lnTo>
                    <a:pt x="37507" y="108060"/>
                  </a:lnTo>
                  <a:lnTo>
                    <a:pt x="38919" y="107694"/>
                  </a:lnTo>
                  <a:lnTo>
                    <a:pt x="40307" y="107256"/>
                  </a:lnTo>
                  <a:lnTo>
                    <a:pt x="41696" y="106769"/>
                  </a:lnTo>
                  <a:lnTo>
                    <a:pt x="43035" y="106258"/>
                  </a:lnTo>
                  <a:lnTo>
                    <a:pt x="44375" y="105697"/>
                  </a:lnTo>
                  <a:lnTo>
                    <a:pt x="45690" y="105089"/>
                  </a:lnTo>
                  <a:lnTo>
                    <a:pt x="47005" y="104431"/>
                  </a:lnTo>
                  <a:lnTo>
                    <a:pt x="48296" y="103749"/>
                  </a:lnTo>
                  <a:lnTo>
                    <a:pt x="49562" y="103018"/>
                  </a:lnTo>
                  <a:lnTo>
                    <a:pt x="50804" y="102239"/>
                  </a:lnTo>
                  <a:lnTo>
                    <a:pt x="52046" y="101435"/>
                  </a:lnTo>
                  <a:lnTo>
                    <a:pt x="53264" y="100607"/>
                  </a:lnTo>
                  <a:lnTo>
                    <a:pt x="54482" y="99755"/>
                  </a:lnTo>
                  <a:lnTo>
                    <a:pt x="55675" y="98854"/>
                  </a:lnTo>
                  <a:lnTo>
                    <a:pt x="56868" y="97928"/>
                  </a:lnTo>
                  <a:lnTo>
                    <a:pt x="58037" y="96979"/>
                  </a:lnTo>
                  <a:lnTo>
                    <a:pt x="59206" y="95980"/>
                  </a:lnTo>
                  <a:lnTo>
                    <a:pt x="60351" y="94982"/>
                  </a:lnTo>
                  <a:lnTo>
                    <a:pt x="61496" y="93959"/>
                  </a:lnTo>
                  <a:lnTo>
                    <a:pt x="62616" y="92911"/>
                  </a:lnTo>
                  <a:lnTo>
                    <a:pt x="63736" y="91840"/>
                  </a:lnTo>
                  <a:lnTo>
                    <a:pt x="64857" y="90768"/>
                  </a:lnTo>
                  <a:lnTo>
                    <a:pt x="65953" y="89672"/>
                  </a:lnTo>
                  <a:lnTo>
                    <a:pt x="67049" y="88552"/>
                  </a:lnTo>
                  <a:lnTo>
                    <a:pt x="69216" y="86263"/>
                  </a:lnTo>
                  <a:lnTo>
                    <a:pt x="71359" y="83949"/>
                  </a:lnTo>
                  <a:lnTo>
                    <a:pt x="73478" y="81611"/>
                  </a:lnTo>
                  <a:lnTo>
                    <a:pt x="75597" y="79249"/>
                  </a:lnTo>
                  <a:lnTo>
                    <a:pt x="79786" y="74500"/>
                  </a:lnTo>
                  <a:lnTo>
                    <a:pt x="81856" y="72162"/>
                  </a:lnTo>
                  <a:lnTo>
                    <a:pt x="83951" y="69848"/>
                  </a:lnTo>
                  <a:lnTo>
                    <a:pt x="86045" y="67559"/>
                  </a:lnTo>
                  <a:lnTo>
                    <a:pt x="88139" y="65342"/>
                  </a:lnTo>
                  <a:lnTo>
                    <a:pt x="89211" y="64271"/>
                  </a:lnTo>
                  <a:lnTo>
                    <a:pt x="90258" y="63199"/>
                  </a:lnTo>
                  <a:lnTo>
                    <a:pt x="91330" y="62152"/>
                  </a:lnTo>
                  <a:lnTo>
                    <a:pt x="92401" y="61129"/>
                  </a:lnTo>
                  <a:lnTo>
                    <a:pt x="93473" y="60131"/>
                  </a:lnTo>
                  <a:lnTo>
                    <a:pt x="94569" y="59132"/>
                  </a:lnTo>
                  <a:lnTo>
                    <a:pt x="95641" y="58182"/>
                  </a:lnTo>
                  <a:lnTo>
                    <a:pt x="96761" y="57257"/>
                  </a:lnTo>
                  <a:lnTo>
                    <a:pt x="97857" y="56380"/>
                  </a:lnTo>
                  <a:lnTo>
                    <a:pt x="98977" y="55503"/>
                  </a:lnTo>
                  <a:lnTo>
                    <a:pt x="100097" y="54675"/>
                  </a:lnTo>
                  <a:lnTo>
                    <a:pt x="101218" y="53872"/>
                  </a:lnTo>
                  <a:lnTo>
                    <a:pt x="102509" y="53019"/>
                  </a:lnTo>
                  <a:lnTo>
                    <a:pt x="103824" y="52167"/>
                  </a:lnTo>
                  <a:lnTo>
                    <a:pt x="105163" y="51363"/>
                  </a:lnTo>
                  <a:lnTo>
                    <a:pt x="106527" y="50608"/>
                  </a:lnTo>
                  <a:lnTo>
                    <a:pt x="107891" y="49853"/>
                  </a:lnTo>
                  <a:lnTo>
                    <a:pt x="109279" y="49171"/>
                  </a:lnTo>
                  <a:lnTo>
                    <a:pt x="110692" y="48514"/>
                  </a:lnTo>
                  <a:lnTo>
                    <a:pt x="112129" y="47880"/>
                  </a:lnTo>
                  <a:lnTo>
                    <a:pt x="113590" y="47320"/>
                  </a:lnTo>
                  <a:lnTo>
                    <a:pt x="115051" y="46785"/>
                  </a:lnTo>
                  <a:lnTo>
                    <a:pt x="116512" y="46297"/>
                  </a:lnTo>
                  <a:lnTo>
                    <a:pt x="118022" y="45859"/>
                  </a:lnTo>
                  <a:lnTo>
                    <a:pt x="119532" y="45494"/>
                  </a:lnTo>
                  <a:lnTo>
                    <a:pt x="121042" y="45153"/>
                  </a:lnTo>
                  <a:lnTo>
                    <a:pt x="121822" y="45007"/>
                  </a:lnTo>
                  <a:lnTo>
                    <a:pt x="122577" y="44885"/>
                  </a:lnTo>
                  <a:lnTo>
                    <a:pt x="123356" y="44763"/>
                  </a:lnTo>
                  <a:lnTo>
                    <a:pt x="124135" y="44666"/>
                  </a:lnTo>
                  <a:lnTo>
                    <a:pt x="125036" y="44593"/>
                  </a:lnTo>
                  <a:lnTo>
                    <a:pt x="125913" y="44520"/>
                  </a:lnTo>
                  <a:lnTo>
                    <a:pt x="126814" y="44495"/>
                  </a:lnTo>
                  <a:lnTo>
                    <a:pt x="127691" y="44471"/>
                  </a:lnTo>
                  <a:lnTo>
                    <a:pt x="128568" y="44495"/>
                  </a:lnTo>
                  <a:lnTo>
                    <a:pt x="129420" y="44544"/>
                  </a:lnTo>
                  <a:lnTo>
                    <a:pt x="130297" y="44593"/>
                  </a:lnTo>
                  <a:lnTo>
                    <a:pt x="131174" y="44666"/>
                  </a:lnTo>
                  <a:lnTo>
                    <a:pt x="132026" y="44787"/>
                  </a:lnTo>
                  <a:lnTo>
                    <a:pt x="132878" y="44885"/>
                  </a:lnTo>
                  <a:lnTo>
                    <a:pt x="133731" y="45031"/>
                  </a:lnTo>
                  <a:lnTo>
                    <a:pt x="134583" y="45177"/>
                  </a:lnTo>
                  <a:lnTo>
                    <a:pt x="136288" y="45542"/>
                  </a:lnTo>
                  <a:lnTo>
                    <a:pt x="137969" y="45932"/>
                  </a:lnTo>
                  <a:lnTo>
                    <a:pt x="139649" y="46370"/>
                  </a:lnTo>
                  <a:lnTo>
                    <a:pt x="141329" y="46809"/>
                  </a:lnTo>
                  <a:lnTo>
                    <a:pt x="144690" y="47783"/>
                  </a:lnTo>
                  <a:lnTo>
                    <a:pt x="146371" y="48246"/>
                  </a:lnTo>
                  <a:lnTo>
                    <a:pt x="148076" y="48709"/>
                  </a:lnTo>
                  <a:lnTo>
                    <a:pt x="149780" y="49147"/>
                  </a:lnTo>
                  <a:lnTo>
                    <a:pt x="151510" y="49561"/>
                  </a:lnTo>
                  <a:lnTo>
                    <a:pt x="152873" y="49829"/>
                  </a:lnTo>
                  <a:lnTo>
                    <a:pt x="154213" y="50048"/>
                  </a:lnTo>
                  <a:lnTo>
                    <a:pt x="155552" y="50194"/>
                  </a:lnTo>
                  <a:lnTo>
                    <a:pt x="156234" y="50267"/>
                  </a:lnTo>
                  <a:lnTo>
                    <a:pt x="156892" y="50292"/>
                  </a:lnTo>
                  <a:lnTo>
                    <a:pt x="157549" y="50316"/>
                  </a:lnTo>
                  <a:lnTo>
                    <a:pt x="158207" y="50340"/>
                  </a:lnTo>
                  <a:lnTo>
                    <a:pt x="158865" y="50316"/>
                  </a:lnTo>
                  <a:lnTo>
                    <a:pt x="159498" y="50292"/>
                  </a:lnTo>
                  <a:lnTo>
                    <a:pt x="160155" y="50267"/>
                  </a:lnTo>
                  <a:lnTo>
                    <a:pt x="160789" y="50218"/>
                  </a:lnTo>
                  <a:lnTo>
                    <a:pt x="161446" y="50145"/>
                  </a:lnTo>
                  <a:lnTo>
                    <a:pt x="162079" y="50048"/>
                  </a:lnTo>
                  <a:lnTo>
                    <a:pt x="162713" y="49951"/>
                  </a:lnTo>
                  <a:lnTo>
                    <a:pt x="163346" y="49829"/>
                  </a:lnTo>
                  <a:lnTo>
                    <a:pt x="163979" y="49683"/>
                  </a:lnTo>
                  <a:lnTo>
                    <a:pt x="164588" y="49512"/>
                  </a:lnTo>
                  <a:lnTo>
                    <a:pt x="165221" y="49342"/>
                  </a:lnTo>
                  <a:lnTo>
                    <a:pt x="165830" y="49147"/>
                  </a:lnTo>
                  <a:lnTo>
                    <a:pt x="166439" y="48952"/>
                  </a:lnTo>
                  <a:lnTo>
                    <a:pt x="167072" y="48709"/>
                  </a:lnTo>
                  <a:lnTo>
                    <a:pt x="167681" y="48465"/>
                  </a:lnTo>
                  <a:lnTo>
                    <a:pt x="168265" y="48197"/>
                  </a:lnTo>
                  <a:lnTo>
                    <a:pt x="168874" y="47929"/>
                  </a:lnTo>
                  <a:lnTo>
                    <a:pt x="169483" y="47613"/>
                  </a:lnTo>
                  <a:lnTo>
                    <a:pt x="170068" y="47296"/>
                  </a:lnTo>
                  <a:lnTo>
                    <a:pt x="170652" y="46955"/>
                  </a:lnTo>
                  <a:lnTo>
                    <a:pt x="171237" y="46614"/>
                  </a:lnTo>
                  <a:lnTo>
                    <a:pt x="171821" y="46224"/>
                  </a:lnTo>
                  <a:lnTo>
                    <a:pt x="172893" y="45469"/>
                  </a:lnTo>
                  <a:lnTo>
                    <a:pt x="173940" y="44690"/>
                  </a:lnTo>
                  <a:lnTo>
                    <a:pt x="174938" y="43862"/>
                  </a:lnTo>
                  <a:lnTo>
                    <a:pt x="175888" y="43010"/>
                  </a:lnTo>
                  <a:lnTo>
                    <a:pt x="176838" y="42133"/>
                  </a:lnTo>
                  <a:lnTo>
                    <a:pt x="177739" y="41232"/>
                  </a:lnTo>
                  <a:lnTo>
                    <a:pt x="178616" y="40306"/>
                  </a:lnTo>
                  <a:lnTo>
                    <a:pt x="179444" y="39332"/>
                  </a:lnTo>
                  <a:lnTo>
                    <a:pt x="180272" y="38358"/>
                  </a:lnTo>
                  <a:lnTo>
                    <a:pt x="181076" y="37359"/>
                  </a:lnTo>
                  <a:lnTo>
                    <a:pt x="181879" y="36337"/>
                  </a:lnTo>
                  <a:lnTo>
                    <a:pt x="182634" y="35314"/>
                  </a:lnTo>
                  <a:lnTo>
                    <a:pt x="183389" y="34266"/>
                  </a:lnTo>
                  <a:lnTo>
                    <a:pt x="184144" y="33219"/>
                  </a:lnTo>
                  <a:lnTo>
                    <a:pt x="185581" y="31076"/>
                  </a:lnTo>
                  <a:lnTo>
                    <a:pt x="188455" y="26741"/>
                  </a:lnTo>
                  <a:lnTo>
                    <a:pt x="189892" y="24573"/>
                  </a:lnTo>
                  <a:lnTo>
                    <a:pt x="191378" y="22455"/>
                  </a:lnTo>
                  <a:lnTo>
                    <a:pt x="192133" y="21407"/>
                  </a:lnTo>
                  <a:lnTo>
                    <a:pt x="192888" y="20360"/>
                  </a:lnTo>
                  <a:lnTo>
                    <a:pt x="193691" y="19362"/>
                  </a:lnTo>
                  <a:lnTo>
                    <a:pt x="194495" y="18339"/>
                  </a:lnTo>
                  <a:lnTo>
                    <a:pt x="195323" y="17365"/>
                  </a:lnTo>
                  <a:lnTo>
                    <a:pt x="196151" y="16415"/>
                  </a:lnTo>
                  <a:lnTo>
                    <a:pt x="197028" y="15465"/>
                  </a:lnTo>
                  <a:lnTo>
                    <a:pt x="197929" y="14540"/>
                  </a:lnTo>
                  <a:lnTo>
                    <a:pt x="198562" y="13955"/>
                  </a:lnTo>
                  <a:lnTo>
                    <a:pt x="199195" y="13371"/>
                  </a:lnTo>
                  <a:lnTo>
                    <a:pt x="199853" y="12810"/>
                  </a:lnTo>
                  <a:lnTo>
                    <a:pt x="200511" y="12275"/>
                  </a:lnTo>
                  <a:lnTo>
                    <a:pt x="201168" y="11739"/>
                  </a:lnTo>
                  <a:lnTo>
                    <a:pt x="201850" y="11227"/>
                  </a:lnTo>
                  <a:lnTo>
                    <a:pt x="202532" y="10740"/>
                  </a:lnTo>
                  <a:lnTo>
                    <a:pt x="203238" y="10278"/>
                  </a:lnTo>
                  <a:lnTo>
                    <a:pt x="203945" y="9815"/>
                  </a:lnTo>
                  <a:lnTo>
                    <a:pt x="204675" y="9376"/>
                  </a:lnTo>
                  <a:lnTo>
                    <a:pt x="205406" y="8962"/>
                  </a:lnTo>
                  <a:lnTo>
                    <a:pt x="206136" y="8573"/>
                  </a:lnTo>
                  <a:lnTo>
                    <a:pt x="206891" y="8183"/>
                  </a:lnTo>
                  <a:lnTo>
                    <a:pt x="207646" y="7818"/>
                  </a:lnTo>
                  <a:lnTo>
                    <a:pt x="208401" y="7452"/>
                  </a:lnTo>
                  <a:lnTo>
                    <a:pt x="209181" y="7136"/>
                  </a:lnTo>
                  <a:lnTo>
                    <a:pt x="209960" y="6819"/>
                  </a:lnTo>
                  <a:lnTo>
                    <a:pt x="210739" y="6503"/>
                  </a:lnTo>
                  <a:lnTo>
                    <a:pt x="211519" y="6235"/>
                  </a:lnTo>
                  <a:lnTo>
                    <a:pt x="212322" y="5967"/>
                  </a:lnTo>
                  <a:lnTo>
                    <a:pt x="213126" y="5723"/>
                  </a:lnTo>
                  <a:lnTo>
                    <a:pt x="213954" y="5480"/>
                  </a:lnTo>
                  <a:lnTo>
                    <a:pt x="214758" y="5261"/>
                  </a:lnTo>
                  <a:lnTo>
                    <a:pt x="215586" y="5066"/>
                  </a:lnTo>
                  <a:lnTo>
                    <a:pt x="216414" y="4895"/>
                  </a:lnTo>
                  <a:lnTo>
                    <a:pt x="217242" y="4725"/>
                  </a:lnTo>
                  <a:lnTo>
                    <a:pt x="218094" y="4579"/>
                  </a:lnTo>
                  <a:lnTo>
                    <a:pt x="218923" y="4432"/>
                  </a:lnTo>
                  <a:lnTo>
                    <a:pt x="219775" y="4311"/>
                  </a:lnTo>
                  <a:lnTo>
                    <a:pt x="220627" y="4213"/>
                  </a:lnTo>
                  <a:lnTo>
                    <a:pt x="221480" y="4140"/>
                  </a:lnTo>
                  <a:lnTo>
                    <a:pt x="222332" y="4067"/>
                  </a:lnTo>
                  <a:lnTo>
                    <a:pt x="223404" y="3994"/>
                  </a:lnTo>
                  <a:lnTo>
                    <a:pt x="224451" y="3970"/>
                  </a:lnTo>
                  <a:lnTo>
                    <a:pt x="225498" y="3945"/>
                  </a:lnTo>
                  <a:lnTo>
                    <a:pt x="226545" y="3945"/>
                  </a:lnTo>
                  <a:lnTo>
                    <a:pt x="227593" y="3994"/>
                  </a:lnTo>
                  <a:lnTo>
                    <a:pt x="228616" y="4043"/>
                  </a:lnTo>
                  <a:lnTo>
                    <a:pt x="229638" y="4116"/>
                  </a:lnTo>
                  <a:lnTo>
                    <a:pt x="230661" y="4213"/>
                  </a:lnTo>
                  <a:lnTo>
                    <a:pt x="231684" y="4311"/>
                  </a:lnTo>
                  <a:lnTo>
                    <a:pt x="232707" y="4457"/>
                  </a:lnTo>
                  <a:lnTo>
                    <a:pt x="233706" y="4627"/>
                  </a:lnTo>
                  <a:lnTo>
                    <a:pt x="234704" y="4798"/>
                  </a:lnTo>
                  <a:lnTo>
                    <a:pt x="235703" y="4993"/>
                  </a:lnTo>
                  <a:lnTo>
                    <a:pt x="236677" y="5212"/>
                  </a:lnTo>
                  <a:lnTo>
                    <a:pt x="237651" y="5455"/>
                  </a:lnTo>
                  <a:lnTo>
                    <a:pt x="238625" y="5699"/>
                  </a:lnTo>
                  <a:lnTo>
                    <a:pt x="239599" y="5967"/>
                  </a:lnTo>
                  <a:lnTo>
                    <a:pt x="240574" y="6259"/>
                  </a:lnTo>
                  <a:lnTo>
                    <a:pt x="241523" y="6576"/>
                  </a:lnTo>
                  <a:lnTo>
                    <a:pt x="242473" y="6892"/>
                  </a:lnTo>
                  <a:lnTo>
                    <a:pt x="243423" y="7233"/>
                  </a:lnTo>
                  <a:lnTo>
                    <a:pt x="244373" y="7599"/>
                  </a:lnTo>
                  <a:lnTo>
                    <a:pt x="245298" y="7964"/>
                  </a:lnTo>
                  <a:lnTo>
                    <a:pt x="246224" y="8354"/>
                  </a:lnTo>
                  <a:lnTo>
                    <a:pt x="247149" y="8768"/>
                  </a:lnTo>
                  <a:lnTo>
                    <a:pt x="248075" y="9182"/>
                  </a:lnTo>
                  <a:lnTo>
                    <a:pt x="249000" y="9620"/>
                  </a:lnTo>
                  <a:lnTo>
                    <a:pt x="249901" y="10058"/>
                  </a:lnTo>
                  <a:lnTo>
                    <a:pt x="251704" y="11008"/>
                  </a:lnTo>
                  <a:lnTo>
                    <a:pt x="253481" y="11982"/>
                  </a:lnTo>
                  <a:lnTo>
                    <a:pt x="255235" y="13030"/>
                  </a:lnTo>
                  <a:lnTo>
                    <a:pt x="256964" y="14101"/>
                  </a:lnTo>
                  <a:lnTo>
                    <a:pt x="258693" y="15221"/>
                  </a:lnTo>
                  <a:lnTo>
                    <a:pt x="260374" y="16390"/>
                  </a:lnTo>
                  <a:lnTo>
                    <a:pt x="262054" y="17584"/>
                  </a:lnTo>
                  <a:lnTo>
                    <a:pt x="263710" y="18826"/>
                  </a:lnTo>
                  <a:lnTo>
                    <a:pt x="265342" y="20092"/>
                  </a:lnTo>
                  <a:lnTo>
                    <a:pt x="266949" y="21383"/>
                  </a:lnTo>
                  <a:lnTo>
                    <a:pt x="268557" y="22698"/>
                  </a:lnTo>
                  <a:lnTo>
                    <a:pt x="270115" y="24013"/>
                  </a:lnTo>
                  <a:lnTo>
                    <a:pt x="271674" y="25377"/>
                  </a:lnTo>
                  <a:lnTo>
                    <a:pt x="273208" y="26741"/>
                  </a:lnTo>
                  <a:lnTo>
                    <a:pt x="274718" y="28129"/>
                  </a:lnTo>
                  <a:lnTo>
                    <a:pt x="276204" y="29517"/>
                  </a:lnTo>
                  <a:lnTo>
                    <a:pt x="277690" y="30906"/>
                  </a:lnTo>
                  <a:lnTo>
                    <a:pt x="279151" y="32294"/>
                  </a:lnTo>
                  <a:lnTo>
                    <a:pt x="278907" y="31782"/>
                  </a:lnTo>
                  <a:lnTo>
                    <a:pt x="278664" y="31295"/>
                  </a:lnTo>
                  <a:lnTo>
                    <a:pt x="278128" y="30321"/>
                  </a:lnTo>
                  <a:lnTo>
                    <a:pt x="277568" y="29396"/>
                  </a:lnTo>
                  <a:lnTo>
                    <a:pt x="276959" y="28519"/>
                  </a:lnTo>
                  <a:lnTo>
                    <a:pt x="276301" y="27666"/>
                  </a:lnTo>
                  <a:lnTo>
                    <a:pt x="275620" y="26838"/>
                  </a:lnTo>
                  <a:lnTo>
                    <a:pt x="274913" y="26035"/>
                  </a:lnTo>
                  <a:lnTo>
                    <a:pt x="274183" y="25255"/>
                  </a:lnTo>
                  <a:lnTo>
                    <a:pt x="273428" y="24500"/>
                  </a:lnTo>
                  <a:lnTo>
                    <a:pt x="272624" y="23745"/>
                  </a:lnTo>
                  <a:lnTo>
                    <a:pt x="271820" y="23015"/>
                  </a:lnTo>
                  <a:lnTo>
                    <a:pt x="271017" y="22284"/>
                  </a:lnTo>
                  <a:lnTo>
                    <a:pt x="269336" y="20847"/>
                  </a:lnTo>
                  <a:lnTo>
                    <a:pt x="267631" y="19386"/>
                  </a:lnTo>
                  <a:lnTo>
                    <a:pt x="266414" y="18363"/>
                  </a:lnTo>
                  <a:lnTo>
                    <a:pt x="265196" y="17365"/>
                  </a:lnTo>
                  <a:lnTo>
                    <a:pt x="263978" y="16366"/>
                  </a:lnTo>
                  <a:lnTo>
                    <a:pt x="262736" y="15368"/>
                  </a:lnTo>
                  <a:lnTo>
                    <a:pt x="261470" y="14418"/>
                  </a:lnTo>
                  <a:lnTo>
                    <a:pt x="260203" y="13468"/>
                  </a:lnTo>
                  <a:lnTo>
                    <a:pt x="258912" y="12542"/>
                  </a:lnTo>
                  <a:lnTo>
                    <a:pt x="257622" y="11617"/>
                  </a:lnTo>
                  <a:lnTo>
                    <a:pt x="256307" y="10740"/>
                  </a:lnTo>
                  <a:lnTo>
                    <a:pt x="254967" y="9888"/>
                  </a:lnTo>
                  <a:lnTo>
                    <a:pt x="253628" y="9035"/>
                  </a:lnTo>
                  <a:lnTo>
                    <a:pt x="252264" y="8232"/>
                  </a:lnTo>
                  <a:lnTo>
                    <a:pt x="250900" y="7452"/>
                  </a:lnTo>
                  <a:lnTo>
                    <a:pt x="249512" y="6697"/>
                  </a:lnTo>
                  <a:lnTo>
                    <a:pt x="248099" y="5967"/>
                  </a:lnTo>
                  <a:lnTo>
                    <a:pt x="246662" y="5285"/>
                  </a:lnTo>
                  <a:lnTo>
                    <a:pt x="245030" y="4530"/>
                  </a:lnTo>
                  <a:lnTo>
                    <a:pt x="243374" y="3848"/>
                  </a:lnTo>
                  <a:lnTo>
                    <a:pt x="241670" y="3190"/>
                  </a:lnTo>
                  <a:lnTo>
                    <a:pt x="239965" y="2606"/>
                  </a:lnTo>
                  <a:lnTo>
                    <a:pt x="238260" y="2094"/>
                  </a:lnTo>
                  <a:lnTo>
                    <a:pt x="237383" y="1851"/>
                  </a:lnTo>
                  <a:lnTo>
                    <a:pt x="236531" y="1607"/>
                  </a:lnTo>
                  <a:lnTo>
                    <a:pt x="235654" y="1388"/>
                  </a:lnTo>
                  <a:lnTo>
                    <a:pt x="234777" y="1193"/>
                  </a:lnTo>
                  <a:lnTo>
                    <a:pt x="233900" y="1023"/>
                  </a:lnTo>
                  <a:lnTo>
                    <a:pt x="232999" y="852"/>
                  </a:lnTo>
                  <a:lnTo>
                    <a:pt x="232123" y="682"/>
                  </a:lnTo>
                  <a:lnTo>
                    <a:pt x="231246" y="536"/>
                  </a:lnTo>
                  <a:lnTo>
                    <a:pt x="230345" y="414"/>
                  </a:lnTo>
                  <a:lnTo>
                    <a:pt x="229468" y="317"/>
                  </a:lnTo>
                  <a:lnTo>
                    <a:pt x="228567" y="219"/>
                  </a:lnTo>
                  <a:lnTo>
                    <a:pt x="227666" y="146"/>
                  </a:lnTo>
                  <a:lnTo>
                    <a:pt x="226765" y="73"/>
                  </a:lnTo>
                  <a:lnTo>
                    <a:pt x="225864" y="24"/>
                  </a:lnTo>
                  <a:lnTo>
                    <a:pt x="2249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6"/>
            <p:cNvSpPr/>
            <p:nvPr/>
          </p:nvSpPr>
          <p:spPr>
            <a:xfrm>
              <a:off x="238125" y="1284825"/>
              <a:ext cx="6978150" cy="2731350"/>
            </a:xfrm>
            <a:custGeom>
              <a:avLst/>
              <a:gdLst/>
              <a:ahLst/>
              <a:cxnLst/>
              <a:rect l="l" t="t" r="r" b="b"/>
              <a:pathLst>
                <a:path w="279126" h="109254" extrusionOk="0">
                  <a:moveTo>
                    <a:pt x="0" y="90841"/>
                  </a:moveTo>
                  <a:lnTo>
                    <a:pt x="244" y="91377"/>
                  </a:lnTo>
                  <a:lnTo>
                    <a:pt x="308" y="91507"/>
                  </a:lnTo>
                  <a:lnTo>
                    <a:pt x="308" y="91507"/>
                  </a:lnTo>
                  <a:lnTo>
                    <a:pt x="0" y="90841"/>
                  </a:lnTo>
                  <a:close/>
                  <a:moveTo>
                    <a:pt x="224060" y="0"/>
                  </a:moveTo>
                  <a:lnTo>
                    <a:pt x="223159" y="24"/>
                  </a:lnTo>
                  <a:lnTo>
                    <a:pt x="222258" y="24"/>
                  </a:lnTo>
                  <a:lnTo>
                    <a:pt x="221357" y="73"/>
                  </a:lnTo>
                  <a:lnTo>
                    <a:pt x="220456" y="122"/>
                  </a:lnTo>
                  <a:lnTo>
                    <a:pt x="219555" y="195"/>
                  </a:lnTo>
                  <a:lnTo>
                    <a:pt x="218654" y="292"/>
                  </a:lnTo>
                  <a:lnTo>
                    <a:pt x="217850" y="390"/>
                  </a:lnTo>
                  <a:lnTo>
                    <a:pt x="217046" y="511"/>
                  </a:lnTo>
                  <a:lnTo>
                    <a:pt x="216243" y="633"/>
                  </a:lnTo>
                  <a:lnTo>
                    <a:pt x="215439" y="779"/>
                  </a:lnTo>
                  <a:lnTo>
                    <a:pt x="214635" y="925"/>
                  </a:lnTo>
                  <a:lnTo>
                    <a:pt x="213856" y="1120"/>
                  </a:lnTo>
                  <a:lnTo>
                    <a:pt x="213077" y="1291"/>
                  </a:lnTo>
                  <a:lnTo>
                    <a:pt x="212297" y="1510"/>
                  </a:lnTo>
                  <a:lnTo>
                    <a:pt x="211518" y="1729"/>
                  </a:lnTo>
                  <a:lnTo>
                    <a:pt x="210739" y="1948"/>
                  </a:lnTo>
                  <a:lnTo>
                    <a:pt x="209984" y="2192"/>
                  </a:lnTo>
                  <a:lnTo>
                    <a:pt x="209229" y="2460"/>
                  </a:lnTo>
                  <a:lnTo>
                    <a:pt x="208474" y="2752"/>
                  </a:lnTo>
                  <a:lnTo>
                    <a:pt x="207743" y="3044"/>
                  </a:lnTo>
                  <a:lnTo>
                    <a:pt x="206988" y="3337"/>
                  </a:lnTo>
                  <a:lnTo>
                    <a:pt x="206257" y="3677"/>
                  </a:lnTo>
                  <a:lnTo>
                    <a:pt x="205551" y="4018"/>
                  </a:lnTo>
                  <a:lnTo>
                    <a:pt x="204845" y="4359"/>
                  </a:lnTo>
                  <a:lnTo>
                    <a:pt x="204138" y="4749"/>
                  </a:lnTo>
                  <a:lnTo>
                    <a:pt x="203432" y="5114"/>
                  </a:lnTo>
                  <a:lnTo>
                    <a:pt x="202750" y="5528"/>
                  </a:lnTo>
                  <a:lnTo>
                    <a:pt x="202068" y="5942"/>
                  </a:lnTo>
                  <a:lnTo>
                    <a:pt x="201386" y="6381"/>
                  </a:lnTo>
                  <a:lnTo>
                    <a:pt x="200729" y="6819"/>
                  </a:lnTo>
                  <a:lnTo>
                    <a:pt x="200071" y="7306"/>
                  </a:lnTo>
                  <a:lnTo>
                    <a:pt x="199414" y="7769"/>
                  </a:lnTo>
                  <a:lnTo>
                    <a:pt x="198780" y="8280"/>
                  </a:lnTo>
                  <a:lnTo>
                    <a:pt x="198172" y="8792"/>
                  </a:lnTo>
                  <a:lnTo>
                    <a:pt x="197538" y="9303"/>
                  </a:lnTo>
                  <a:lnTo>
                    <a:pt x="196954" y="9863"/>
                  </a:lnTo>
                  <a:lnTo>
                    <a:pt x="196345" y="10424"/>
                  </a:lnTo>
                  <a:lnTo>
                    <a:pt x="195761" y="11008"/>
                  </a:lnTo>
                  <a:lnTo>
                    <a:pt x="194811" y="11982"/>
                  </a:lnTo>
                  <a:lnTo>
                    <a:pt x="193885" y="13005"/>
                  </a:lnTo>
                  <a:lnTo>
                    <a:pt x="193009" y="14052"/>
                  </a:lnTo>
                  <a:lnTo>
                    <a:pt x="192132" y="15124"/>
                  </a:lnTo>
                  <a:lnTo>
                    <a:pt x="191279" y="16244"/>
                  </a:lnTo>
                  <a:lnTo>
                    <a:pt x="190451" y="17365"/>
                  </a:lnTo>
                  <a:lnTo>
                    <a:pt x="189623" y="18485"/>
                  </a:lnTo>
                  <a:lnTo>
                    <a:pt x="188820" y="19654"/>
                  </a:lnTo>
                  <a:lnTo>
                    <a:pt x="187237" y="21992"/>
                  </a:lnTo>
                  <a:lnTo>
                    <a:pt x="185678" y="24354"/>
                  </a:lnTo>
                  <a:lnTo>
                    <a:pt x="184119" y="26717"/>
                  </a:lnTo>
                  <a:lnTo>
                    <a:pt x="182536" y="29055"/>
                  </a:lnTo>
                  <a:lnTo>
                    <a:pt x="181732" y="30224"/>
                  </a:lnTo>
                  <a:lnTo>
                    <a:pt x="180904" y="31368"/>
                  </a:lnTo>
                  <a:lnTo>
                    <a:pt x="180076" y="32489"/>
                  </a:lnTo>
                  <a:lnTo>
                    <a:pt x="179224" y="33609"/>
                  </a:lnTo>
                  <a:lnTo>
                    <a:pt x="178347" y="34680"/>
                  </a:lnTo>
                  <a:lnTo>
                    <a:pt x="177446" y="35752"/>
                  </a:lnTo>
                  <a:lnTo>
                    <a:pt x="176521" y="36775"/>
                  </a:lnTo>
                  <a:lnTo>
                    <a:pt x="175546" y="37773"/>
                  </a:lnTo>
                  <a:lnTo>
                    <a:pt x="174572" y="38723"/>
                  </a:lnTo>
                  <a:lnTo>
                    <a:pt x="173549" y="39649"/>
                  </a:lnTo>
                  <a:lnTo>
                    <a:pt x="172502" y="40550"/>
                  </a:lnTo>
                  <a:lnTo>
                    <a:pt x="171942" y="40964"/>
                  </a:lnTo>
                  <a:lnTo>
                    <a:pt x="171406" y="41378"/>
                  </a:lnTo>
                  <a:lnTo>
                    <a:pt x="170846" y="41792"/>
                  </a:lnTo>
                  <a:lnTo>
                    <a:pt x="170262" y="42182"/>
                  </a:lnTo>
                  <a:lnTo>
                    <a:pt x="169677" y="42571"/>
                  </a:lnTo>
                  <a:lnTo>
                    <a:pt x="169093" y="42937"/>
                  </a:lnTo>
                  <a:lnTo>
                    <a:pt x="168484" y="43302"/>
                  </a:lnTo>
                  <a:lnTo>
                    <a:pt x="167850" y="43643"/>
                  </a:lnTo>
                  <a:lnTo>
                    <a:pt x="167217" y="43959"/>
                  </a:lnTo>
                  <a:lnTo>
                    <a:pt x="166584" y="44276"/>
                  </a:lnTo>
                  <a:lnTo>
                    <a:pt x="165975" y="44544"/>
                  </a:lnTo>
                  <a:lnTo>
                    <a:pt x="165366" y="44812"/>
                  </a:lnTo>
                  <a:lnTo>
                    <a:pt x="164757" y="45031"/>
                  </a:lnTo>
                  <a:lnTo>
                    <a:pt x="164149" y="45250"/>
                  </a:lnTo>
                  <a:lnTo>
                    <a:pt x="163540" y="45445"/>
                  </a:lnTo>
                  <a:lnTo>
                    <a:pt x="162931" y="45615"/>
                  </a:lnTo>
                  <a:lnTo>
                    <a:pt x="162322" y="45762"/>
                  </a:lnTo>
                  <a:lnTo>
                    <a:pt x="161713" y="45883"/>
                  </a:lnTo>
                  <a:lnTo>
                    <a:pt x="161104" y="46005"/>
                  </a:lnTo>
                  <a:lnTo>
                    <a:pt x="160495" y="46103"/>
                  </a:lnTo>
                  <a:lnTo>
                    <a:pt x="159887" y="46176"/>
                  </a:lnTo>
                  <a:lnTo>
                    <a:pt x="159278" y="46249"/>
                  </a:lnTo>
                  <a:lnTo>
                    <a:pt x="158669" y="46297"/>
                  </a:lnTo>
                  <a:lnTo>
                    <a:pt x="158084" y="46322"/>
                  </a:lnTo>
                  <a:lnTo>
                    <a:pt x="156867" y="46322"/>
                  </a:lnTo>
                  <a:lnTo>
                    <a:pt x="155649" y="46297"/>
                  </a:lnTo>
                  <a:lnTo>
                    <a:pt x="154456" y="46200"/>
                  </a:lnTo>
                  <a:lnTo>
                    <a:pt x="153238" y="46054"/>
                  </a:lnTo>
                  <a:lnTo>
                    <a:pt x="152044" y="45883"/>
                  </a:lnTo>
                  <a:lnTo>
                    <a:pt x="150827" y="45664"/>
                  </a:lnTo>
                  <a:lnTo>
                    <a:pt x="149633" y="45421"/>
                  </a:lnTo>
                  <a:lnTo>
                    <a:pt x="148416" y="45128"/>
                  </a:lnTo>
                  <a:lnTo>
                    <a:pt x="147222" y="44836"/>
                  </a:lnTo>
                  <a:lnTo>
                    <a:pt x="146005" y="44495"/>
                  </a:lnTo>
                  <a:lnTo>
                    <a:pt x="144811" y="44179"/>
                  </a:lnTo>
                  <a:lnTo>
                    <a:pt x="142376" y="43472"/>
                  </a:lnTo>
                  <a:lnTo>
                    <a:pt x="139965" y="42766"/>
                  </a:lnTo>
                  <a:lnTo>
                    <a:pt x="137554" y="42108"/>
                  </a:lnTo>
                  <a:lnTo>
                    <a:pt x="136336" y="41792"/>
                  </a:lnTo>
                  <a:lnTo>
                    <a:pt x="135118" y="41500"/>
                  </a:lnTo>
                  <a:lnTo>
                    <a:pt x="133900" y="41232"/>
                  </a:lnTo>
                  <a:lnTo>
                    <a:pt x="132683" y="41013"/>
                  </a:lnTo>
                  <a:lnTo>
                    <a:pt x="131465" y="40818"/>
                  </a:lnTo>
                  <a:lnTo>
                    <a:pt x="130247" y="40647"/>
                  </a:lnTo>
                  <a:lnTo>
                    <a:pt x="129030" y="40550"/>
                  </a:lnTo>
                  <a:lnTo>
                    <a:pt x="127787" y="40477"/>
                  </a:lnTo>
                  <a:lnTo>
                    <a:pt x="125742" y="40477"/>
                  </a:lnTo>
                  <a:lnTo>
                    <a:pt x="124719" y="40501"/>
                  </a:lnTo>
                  <a:lnTo>
                    <a:pt x="123696" y="40574"/>
                  </a:lnTo>
                  <a:lnTo>
                    <a:pt x="122697" y="40672"/>
                  </a:lnTo>
                  <a:lnTo>
                    <a:pt x="121699" y="40769"/>
                  </a:lnTo>
                  <a:lnTo>
                    <a:pt x="120700" y="40915"/>
                  </a:lnTo>
                  <a:lnTo>
                    <a:pt x="119726" y="41061"/>
                  </a:lnTo>
                  <a:lnTo>
                    <a:pt x="118752" y="41256"/>
                  </a:lnTo>
                  <a:lnTo>
                    <a:pt x="117802" y="41451"/>
                  </a:lnTo>
                  <a:lnTo>
                    <a:pt x="116828" y="41670"/>
                  </a:lnTo>
                  <a:lnTo>
                    <a:pt x="115878" y="41938"/>
                  </a:lnTo>
                  <a:lnTo>
                    <a:pt x="114953" y="42206"/>
                  </a:lnTo>
                  <a:lnTo>
                    <a:pt x="114003" y="42498"/>
                  </a:lnTo>
                  <a:lnTo>
                    <a:pt x="113077" y="42815"/>
                  </a:lnTo>
                  <a:lnTo>
                    <a:pt x="112152" y="43131"/>
                  </a:lnTo>
                  <a:lnTo>
                    <a:pt x="111251" y="43497"/>
                  </a:lnTo>
                  <a:lnTo>
                    <a:pt x="110350" y="43862"/>
                  </a:lnTo>
                  <a:lnTo>
                    <a:pt x="109449" y="44252"/>
                  </a:lnTo>
                  <a:lnTo>
                    <a:pt x="108547" y="44666"/>
                  </a:lnTo>
                  <a:lnTo>
                    <a:pt x="107671" y="45080"/>
                  </a:lnTo>
                  <a:lnTo>
                    <a:pt x="106794" y="45518"/>
                  </a:lnTo>
                  <a:lnTo>
                    <a:pt x="105917" y="45981"/>
                  </a:lnTo>
                  <a:lnTo>
                    <a:pt x="105040" y="46444"/>
                  </a:lnTo>
                  <a:lnTo>
                    <a:pt x="104188" y="46955"/>
                  </a:lnTo>
                  <a:lnTo>
                    <a:pt x="103336" y="47442"/>
                  </a:lnTo>
                  <a:lnTo>
                    <a:pt x="102508" y="47978"/>
                  </a:lnTo>
                  <a:lnTo>
                    <a:pt x="101655" y="48489"/>
                  </a:lnTo>
                  <a:lnTo>
                    <a:pt x="100827" y="49049"/>
                  </a:lnTo>
                  <a:lnTo>
                    <a:pt x="100023" y="49610"/>
                  </a:lnTo>
                  <a:lnTo>
                    <a:pt x="98392" y="50754"/>
                  </a:lnTo>
                  <a:lnTo>
                    <a:pt x="96784" y="51972"/>
                  </a:lnTo>
                  <a:lnTo>
                    <a:pt x="95201" y="53214"/>
                  </a:lnTo>
                  <a:lnTo>
                    <a:pt x="93643" y="54505"/>
                  </a:lnTo>
                  <a:lnTo>
                    <a:pt x="92133" y="55820"/>
                  </a:lnTo>
                  <a:lnTo>
                    <a:pt x="90623" y="57159"/>
                  </a:lnTo>
                  <a:lnTo>
                    <a:pt x="89137" y="58548"/>
                  </a:lnTo>
                  <a:lnTo>
                    <a:pt x="87676" y="59936"/>
                  </a:lnTo>
                  <a:lnTo>
                    <a:pt x="86263" y="61373"/>
                  </a:lnTo>
                  <a:lnTo>
                    <a:pt x="84851" y="62810"/>
                  </a:lnTo>
                  <a:lnTo>
                    <a:pt x="83438" y="64246"/>
                  </a:lnTo>
                  <a:lnTo>
                    <a:pt x="82074" y="65708"/>
                  </a:lnTo>
                  <a:lnTo>
                    <a:pt x="80735" y="67169"/>
                  </a:lnTo>
                  <a:lnTo>
                    <a:pt x="78080" y="70067"/>
                  </a:lnTo>
                  <a:lnTo>
                    <a:pt x="75523" y="72965"/>
                  </a:lnTo>
                  <a:lnTo>
                    <a:pt x="73282" y="75498"/>
                  </a:lnTo>
                  <a:lnTo>
                    <a:pt x="70993" y="78055"/>
                  </a:lnTo>
                  <a:lnTo>
                    <a:pt x="68631" y="80613"/>
                  </a:lnTo>
                  <a:lnTo>
                    <a:pt x="67437" y="81903"/>
                  </a:lnTo>
                  <a:lnTo>
                    <a:pt x="66244" y="83170"/>
                  </a:lnTo>
                  <a:lnTo>
                    <a:pt x="65002" y="84412"/>
                  </a:lnTo>
                  <a:lnTo>
                    <a:pt x="63784" y="85654"/>
                  </a:lnTo>
                  <a:lnTo>
                    <a:pt x="62518" y="86872"/>
                  </a:lnTo>
                  <a:lnTo>
                    <a:pt x="61251" y="88089"/>
                  </a:lnTo>
                  <a:lnTo>
                    <a:pt x="59960" y="89283"/>
                  </a:lnTo>
                  <a:lnTo>
                    <a:pt x="58645" y="90427"/>
                  </a:lnTo>
                  <a:lnTo>
                    <a:pt x="57330" y="91572"/>
                  </a:lnTo>
                  <a:lnTo>
                    <a:pt x="55991" y="92692"/>
                  </a:lnTo>
                  <a:lnTo>
                    <a:pt x="54627" y="93764"/>
                  </a:lnTo>
                  <a:lnTo>
                    <a:pt x="53239" y="94811"/>
                  </a:lnTo>
                  <a:lnTo>
                    <a:pt x="51826" y="95834"/>
                  </a:lnTo>
                  <a:lnTo>
                    <a:pt x="50414" y="96808"/>
                  </a:lnTo>
                  <a:lnTo>
                    <a:pt x="48952" y="97734"/>
                  </a:lnTo>
                  <a:lnTo>
                    <a:pt x="47491" y="98635"/>
                  </a:lnTo>
                  <a:lnTo>
                    <a:pt x="45981" y="99487"/>
                  </a:lnTo>
                  <a:lnTo>
                    <a:pt x="44471" y="100291"/>
                  </a:lnTo>
                  <a:lnTo>
                    <a:pt x="42912" y="101046"/>
                  </a:lnTo>
                  <a:lnTo>
                    <a:pt x="42133" y="101411"/>
                  </a:lnTo>
                  <a:lnTo>
                    <a:pt x="41354" y="101752"/>
                  </a:lnTo>
                  <a:lnTo>
                    <a:pt x="40550" y="102069"/>
                  </a:lnTo>
                  <a:lnTo>
                    <a:pt x="39746" y="102385"/>
                  </a:lnTo>
                  <a:lnTo>
                    <a:pt x="38943" y="102702"/>
                  </a:lnTo>
                  <a:lnTo>
                    <a:pt x="38139" y="102994"/>
                  </a:lnTo>
                  <a:lnTo>
                    <a:pt x="37311" y="103262"/>
                  </a:lnTo>
                  <a:lnTo>
                    <a:pt x="36483" y="103506"/>
                  </a:lnTo>
                  <a:lnTo>
                    <a:pt x="35655" y="103749"/>
                  </a:lnTo>
                  <a:lnTo>
                    <a:pt x="34802" y="103993"/>
                  </a:lnTo>
                  <a:lnTo>
                    <a:pt x="33950" y="104187"/>
                  </a:lnTo>
                  <a:lnTo>
                    <a:pt x="33098" y="104382"/>
                  </a:lnTo>
                  <a:lnTo>
                    <a:pt x="32221" y="104577"/>
                  </a:lnTo>
                  <a:lnTo>
                    <a:pt x="31368" y="104723"/>
                  </a:lnTo>
                  <a:lnTo>
                    <a:pt x="30248" y="104894"/>
                  </a:lnTo>
                  <a:lnTo>
                    <a:pt x="29152" y="105040"/>
                  </a:lnTo>
                  <a:lnTo>
                    <a:pt x="28008" y="105137"/>
                  </a:lnTo>
                  <a:lnTo>
                    <a:pt x="26863" y="105186"/>
                  </a:lnTo>
                  <a:lnTo>
                    <a:pt x="25718" y="105210"/>
                  </a:lnTo>
                  <a:lnTo>
                    <a:pt x="24574" y="105186"/>
                  </a:lnTo>
                  <a:lnTo>
                    <a:pt x="23429" y="105137"/>
                  </a:lnTo>
                  <a:lnTo>
                    <a:pt x="22260" y="105040"/>
                  </a:lnTo>
                  <a:lnTo>
                    <a:pt x="21115" y="104918"/>
                  </a:lnTo>
                  <a:lnTo>
                    <a:pt x="19971" y="104748"/>
                  </a:lnTo>
                  <a:lnTo>
                    <a:pt x="18826" y="104528"/>
                  </a:lnTo>
                  <a:lnTo>
                    <a:pt x="17681" y="104285"/>
                  </a:lnTo>
                  <a:lnTo>
                    <a:pt x="16561" y="103993"/>
                  </a:lnTo>
                  <a:lnTo>
                    <a:pt x="15441" y="103676"/>
                  </a:lnTo>
                  <a:lnTo>
                    <a:pt x="14345" y="103286"/>
                  </a:lnTo>
                  <a:lnTo>
                    <a:pt x="13249" y="102897"/>
                  </a:lnTo>
                  <a:lnTo>
                    <a:pt x="12177" y="102434"/>
                  </a:lnTo>
                  <a:lnTo>
                    <a:pt x="11154" y="101947"/>
                  </a:lnTo>
                  <a:lnTo>
                    <a:pt x="10131" y="101435"/>
                  </a:lnTo>
                  <a:lnTo>
                    <a:pt x="9133" y="100851"/>
                  </a:lnTo>
                  <a:lnTo>
                    <a:pt x="8159" y="100242"/>
                  </a:lnTo>
                  <a:lnTo>
                    <a:pt x="7233" y="99609"/>
                  </a:lnTo>
                  <a:lnTo>
                    <a:pt x="6308" y="98903"/>
                  </a:lnTo>
                  <a:lnTo>
                    <a:pt x="5455" y="98172"/>
                  </a:lnTo>
                  <a:lnTo>
                    <a:pt x="4603" y="97417"/>
                  </a:lnTo>
                  <a:lnTo>
                    <a:pt x="3824" y="96589"/>
                  </a:lnTo>
                  <a:lnTo>
                    <a:pt x="3434" y="96175"/>
                  </a:lnTo>
                  <a:lnTo>
                    <a:pt x="3069" y="95737"/>
                  </a:lnTo>
                  <a:lnTo>
                    <a:pt x="2703" y="95298"/>
                  </a:lnTo>
                  <a:lnTo>
                    <a:pt x="2362" y="94835"/>
                  </a:lnTo>
                  <a:lnTo>
                    <a:pt x="2021" y="94373"/>
                  </a:lnTo>
                  <a:lnTo>
                    <a:pt x="1680" y="93910"/>
                  </a:lnTo>
                  <a:lnTo>
                    <a:pt x="1388" y="93423"/>
                  </a:lnTo>
                  <a:lnTo>
                    <a:pt x="1072" y="92936"/>
                  </a:lnTo>
                  <a:lnTo>
                    <a:pt x="779" y="92424"/>
                  </a:lnTo>
                  <a:lnTo>
                    <a:pt x="511" y="91913"/>
                  </a:lnTo>
                  <a:lnTo>
                    <a:pt x="308" y="91507"/>
                  </a:lnTo>
                  <a:lnTo>
                    <a:pt x="308" y="91507"/>
                  </a:lnTo>
                  <a:lnTo>
                    <a:pt x="463" y="91840"/>
                  </a:lnTo>
                  <a:lnTo>
                    <a:pt x="950" y="92814"/>
                  </a:lnTo>
                  <a:lnTo>
                    <a:pt x="1461" y="93764"/>
                  </a:lnTo>
                  <a:lnTo>
                    <a:pt x="1997" y="94714"/>
                  </a:lnTo>
                  <a:lnTo>
                    <a:pt x="2557" y="95615"/>
                  </a:lnTo>
                  <a:lnTo>
                    <a:pt x="3117" y="96492"/>
                  </a:lnTo>
                  <a:lnTo>
                    <a:pt x="3726" y="97344"/>
                  </a:lnTo>
                  <a:lnTo>
                    <a:pt x="4335" y="98172"/>
                  </a:lnTo>
                  <a:lnTo>
                    <a:pt x="4968" y="98976"/>
                  </a:lnTo>
                  <a:lnTo>
                    <a:pt x="5650" y="99731"/>
                  </a:lnTo>
                  <a:lnTo>
                    <a:pt x="6332" y="100486"/>
                  </a:lnTo>
                  <a:lnTo>
                    <a:pt x="7014" y="101216"/>
                  </a:lnTo>
                  <a:lnTo>
                    <a:pt x="7745" y="101898"/>
                  </a:lnTo>
                  <a:lnTo>
                    <a:pt x="8500" y="102556"/>
                  </a:lnTo>
                  <a:lnTo>
                    <a:pt x="9255" y="103189"/>
                  </a:lnTo>
                  <a:lnTo>
                    <a:pt x="10058" y="103798"/>
                  </a:lnTo>
                  <a:lnTo>
                    <a:pt x="10862" y="104382"/>
                  </a:lnTo>
                  <a:lnTo>
                    <a:pt x="11690" y="104918"/>
                  </a:lnTo>
                  <a:lnTo>
                    <a:pt x="12543" y="105430"/>
                  </a:lnTo>
                  <a:lnTo>
                    <a:pt x="13395" y="105917"/>
                  </a:lnTo>
                  <a:lnTo>
                    <a:pt x="14296" y="106379"/>
                  </a:lnTo>
                  <a:lnTo>
                    <a:pt x="15197" y="106793"/>
                  </a:lnTo>
                  <a:lnTo>
                    <a:pt x="16123" y="107183"/>
                  </a:lnTo>
                  <a:lnTo>
                    <a:pt x="17072" y="107524"/>
                  </a:lnTo>
                  <a:lnTo>
                    <a:pt x="18047" y="107865"/>
                  </a:lnTo>
                  <a:lnTo>
                    <a:pt x="19045" y="108157"/>
                  </a:lnTo>
                  <a:lnTo>
                    <a:pt x="20044" y="108401"/>
                  </a:lnTo>
                  <a:lnTo>
                    <a:pt x="21091" y="108620"/>
                  </a:lnTo>
                  <a:lnTo>
                    <a:pt x="22138" y="108815"/>
                  </a:lnTo>
                  <a:lnTo>
                    <a:pt x="23210" y="108985"/>
                  </a:lnTo>
                  <a:lnTo>
                    <a:pt x="24281" y="109107"/>
                  </a:lnTo>
                  <a:lnTo>
                    <a:pt x="25402" y="109180"/>
                  </a:lnTo>
                  <a:lnTo>
                    <a:pt x="26181" y="109229"/>
                  </a:lnTo>
                  <a:lnTo>
                    <a:pt x="26985" y="109253"/>
                  </a:lnTo>
                  <a:lnTo>
                    <a:pt x="28543" y="109253"/>
                  </a:lnTo>
                  <a:lnTo>
                    <a:pt x="29298" y="109229"/>
                  </a:lnTo>
                  <a:lnTo>
                    <a:pt x="30078" y="109204"/>
                  </a:lnTo>
                  <a:lnTo>
                    <a:pt x="31588" y="109083"/>
                  </a:lnTo>
                  <a:lnTo>
                    <a:pt x="33073" y="108912"/>
                  </a:lnTo>
                  <a:lnTo>
                    <a:pt x="34535" y="108693"/>
                  </a:lnTo>
                  <a:lnTo>
                    <a:pt x="35971" y="108425"/>
                  </a:lnTo>
                  <a:lnTo>
                    <a:pt x="37408" y="108108"/>
                  </a:lnTo>
                  <a:lnTo>
                    <a:pt x="38821" y="107719"/>
                  </a:lnTo>
                  <a:lnTo>
                    <a:pt x="40185" y="107305"/>
                  </a:lnTo>
                  <a:lnTo>
                    <a:pt x="41573" y="106818"/>
                  </a:lnTo>
                  <a:lnTo>
                    <a:pt x="42912" y="106306"/>
                  </a:lnTo>
                  <a:lnTo>
                    <a:pt x="44228" y="105746"/>
                  </a:lnTo>
                  <a:lnTo>
                    <a:pt x="45543" y="105162"/>
                  </a:lnTo>
                  <a:lnTo>
                    <a:pt x="46858" y="104504"/>
                  </a:lnTo>
                  <a:lnTo>
                    <a:pt x="48124" y="103822"/>
                  </a:lnTo>
                  <a:lnTo>
                    <a:pt x="49391" y="103116"/>
                  </a:lnTo>
                  <a:lnTo>
                    <a:pt x="50633" y="102361"/>
                  </a:lnTo>
                  <a:lnTo>
                    <a:pt x="51875" y="101557"/>
                  </a:lnTo>
                  <a:lnTo>
                    <a:pt x="53093" y="100729"/>
                  </a:lnTo>
                  <a:lnTo>
                    <a:pt x="54286" y="99877"/>
                  </a:lnTo>
                  <a:lnTo>
                    <a:pt x="55479" y="99000"/>
                  </a:lnTo>
                  <a:lnTo>
                    <a:pt x="56673" y="98075"/>
                  </a:lnTo>
                  <a:lnTo>
                    <a:pt x="57842" y="97125"/>
                  </a:lnTo>
                  <a:lnTo>
                    <a:pt x="58986" y="96175"/>
                  </a:lnTo>
                  <a:lnTo>
                    <a:pt x="60131" y="95176"/>
                  </a:lnTo>
                  <a:lnTo>
                    <a:pt x="61251" y="94153"/>
                  </a:lnTo>
                  <a:lnTo>
                    <a:pt x="62396" y="93131"/>
                  </a:lnTo>
                  <a:lnTo>
                    <a:pt x="63492" y="92059"/>
                  </a:lnTo>
                  <a:lnTo>
                    <a:pt x="64612" y="90987"/>
                  </a:lnTo>
                  <a:lnTo>
                    <a:pt x="65708" y="89892"/>
                  </a:lnTo>
                  <a:lnTo>
                    <a:pt x="66780" y="88796"/>
                  </a:lnTo>
                  <a:lnTo>
                    <a:pt x="68947" y="86531"/>
                  </a:lnTo>
                  <a:lnTo>
                    <a:pt x="71066" y="84241"/>
                  </a:lnTo>
                  <a:lnTo>
                    <a:pt x="73185" y="81903"/>
                  </a:lnTo>
                  <a:lnTo>
                    <a:pt x="75279" y="79565"/>
                  </a:lnTo>
                  <a:lnTo>
                    <a:pt x="79420" y="74865"/>
                  </a:lnTo>
                  <a:lnTo>
                    <a:pt x="81490" y="72527"/>
                  </a:lnTo>
                  <a:lnTo>
                    <a:pt x="83560" y="70238"/>
                  </a:lnTo>
                  <a:lnTo>
                    <a:pt x="85630" y="67973"/>
                  </a:lnTo>
                  <a:lnTo>
                    <a:pt x="87724" y="65756"/>
                  </a:lnTo>
                  <a:lnTo>
                    <a:pt x="88772" y="64685"/>
                  </a:lnTo>
                  <a:lnTo>
                    <a:pt x="89819" y="63613"/>
                  </a:lnTo>
                  <a:lnTo>
                    <a:pt x="90866" y="62566"/>
                  </a:lnTo>
                  <a:lnTo>
                    <a:pt x="91938" y="61543"/>
                  </a:lnTo>
                  <a:lnTo>
                    <a:pt x="92985" y="60545"/>
                  </a:lnTo>
                  <a:lnTo>
                    <a:pt x="94057" y="59570"/>
                  </a:lnTo>
                  <a:lnTo>
                    <a:pt x="95128" y="58621"/>
                  </a:lnTo>
                  <a:lnTo>
                    <a:pt x="96224" y="57695"/>
                  </a:lnTo>
                  <a:lnTo>
                    <a:pt x="97320" y="56794"/>
                  </a:lnTo>
                  <a:lnTo>
                    <a:pt x="98416" y="55942"/>
                  </a:lnTo>
                  <a:lnTo>
                    <a:pt x="99512" y="55089"/>
                  </a:lnTo>
                  <a:lnTo>
                    <a:pt x="100632" y="54286"/>
                  </a:lnTo>
                  <a:lnTo>
                    <a:pt x="101947" y="53409"/>
                  </a:lnTo>
                  <a:lnTo>
                    <a:pt x="103263" y="52532"/>
                  </a:lnTo>
                  <a:lnTo>
                    <a:pt x="104626" y="51704"/>
                  </a:lnTo>
                  <a:lnTo>
                    <a:pt x="106015" y="50900"/>
                  </a:lnTo>
                  <a:lnTo>
                    <a:pt x="107403" y="50145"/>
                  </a:lnTo>
                  <a:lnTo>
                    <a:pt x="108815" y="49415"/>
                  </a:lnTo>
                  <a:lnTo>
                    <a:pt x="110252" y="48733"/>
                  </a:lnTo>
                  <a:lnTo>
                    <a:pt x="111714" y="48075"/>
                  </a:lnTo>
                  <a:lnTo>
                    <a:pt x="113175" y="47491"/>
                  </a:lnTo>
                  <a:lnTo>
                    <a:pt x="114660" y="46931"/>
                  </a:lnTo>
                  <a:lnTo>
                    <a:pt x="116170" y="46419"/>
                  </a:lnTo>
                  <a:lnTo>
                    <a:pt x="117680" y="45981"/>
                  </a:lnTo>
                  <a:lnTo>
                    <a:pt x="119215" y="45567"/>
                  </a:lnTo>
                  <a:lnTo>
                    <a:pt x="119994" y="45396"/>
                  </a:lnTo>
                  <a:lnTo>
                    <a:pt x="120773" y="45226"/>
                  </a:lnTo>
                  <a:lnTo>
                    <a:pt x="121553" y="45080"/>
                  </a:lnTo>
                  <a:lnTo>
                    <a:pt x="122332" y="44934"/>
                  </a:lnTo>
                  <a:lnTo>
                    <a:pt x="123136" y="44812"/>
                  </a:lnTo>
                  <a:lnTo>
                    <a:pt x="123915" y="44714"/>
                  </a:lnTo>
                  <a:lnTo>
                    <a:pt x="124816" y="44617"/>
                  </a:lnTo>
                  <a:lnTo>
                    <a:pt x="125693" y="44568"/>
                  </a:lnTo>
                  <a:lnTo>
                    <a:pt x="126570" y="44520"/>
                  </a:lnTo>
                  <a:lnTo>
                    <a:pt x="127422" y="44495"/>
                  </a:lnTo>
                  <a:lnTo>
                    <a:pt x="128299" y="44520"/>
                  </a:lnTo>
                  <a:lnTo>
                    <a:pt x="129151" y="44544"/>
                  </a:lnTo>
                  <a:lnTo>
                    <a:pt x="130028" y="44593"/>
                  </a:lnTo>
                  <a:lnTo>
                    <a:pt x="130880" y="44666"/>
                  </a:lnTo>
                  <a:lnTo>
                    <a:pt x="131709" y="44763"/>
                  </a:lnTo>
                  <a:lnTo>
                    <a:pt x="132561" y="44861"/>
                  </a:lnTo>
                  <a:lnTo>
                    <a:pt x="133413" y="45007"/>
                  </a:lnTo>
                  <a:lnTo>
                    <a:pt x="134241" y="45153"/>
                  </a:lnTo>
                  <a:lnTo>
                    <a:pt x="135922" y="45469"/>
                  </a:lnTo>
                  <a:lnTo>
                    <a:pt x="137602" y="45859"/>
                  </a:lnTo>
                  <a:lnTo>
                    <a:pt x="139258" y="46273"/>
                  </a:lnTo>
                  <a:lnTo>
                    <a:pt x="140914" y="46711"/>
                  </a:lnTo>
                  <a:lnTo>
                    <a:pt x="144251" y="47661"/>
                  </a:lnTo>
                  <a:lnTo>
                    <a:pt x="145907" y="48124"/>
                  </a:lnTo>
                  <a:lnTo>
                    <a:pt x="147588" y="48587"/>
                  </a:lnTo>
                  <a:lnTo>
                    <a:pt x="149268" y="49025"/>
                  </a:lnTo>
                  <a:lnTo>
                    <a:pt x="150973" y="49439"/>
                  </a:lnTo>
                  <a:lnTo>
                    <a:pt x="152361" y="49756"/>
                  </a:lnTo>
                  <a:lnTo>
                    <a:pt x="153749" y="49999"/>
                  </a:lnTo>
                  <a:lnTo>
                    <a:pt x="154456" y="50097"/>
                  </a:lnTo>
                  <a:lnTo>
                    <a:pt x="155137" y="50170"/>
                  </a:lnTo>
                  <a:lnTo>
                    <a:pt x="155819" y="50243"/>
                  </a:lnTo>
                  <a:lnTo>
                    <a:pt x="156501" y="50292"/>
                  </a:lnTo>
                  <a:lnTo>
                    <a:pt x="157183" y="50316"/>
                  </a:lnTo>
                  <a:lnTo>
                    <a:pt x="157865" y="50340"/>
                  </a:lnTo>
                  <a:lnTo>
                    <a:pt x="158523" y="50340"/>
                  </a:lnTo>
                  <a:lnTo>
                    <a:pt x="159205" y="50316"/>
                  </a:lnTo>
                  <a:lnTo>
                    <a:pt x="159862" y="50292"/>
                  </a:lnTo>
                  <a:lnTo>
                    <a:pt x="160520" y="50243"/>
                  </a:lnTo>
                  <a:lnTo>
                    <a:pt x="161177" y="50170"/>
                  </a:lnTo>
                  <a:lnTo>
                    <a:pt x="161835" y="50097"/>
                  </a:lnTo>
                  <a:lnTo>
                    <a:pt x="162492" y="49999"/>
                  </a:lnTo>
                  <a:lnTo>
                    <a:pt x="163150" y="49877"/>
                  </a:lnTo>
                  <a:lnTo>
                    <a:pt x="163783" y="49731"/>
                  </a:lnTo>
                  <a:lnTo>
                    <a:pt x="164416" y="49585"/>
                  </a:lnTo>
                  <a:lnTo>
                    <a:pt x="165074" y="49390"/>
                  </a:lnTo>
                  <a:lnTo>
                    <a:pt x="165707" y="49196"/>
                  </a:lnTo>
                  <a:lnTo>
                    <a:pt x="166340" y="49001"/>
                  </a:lnTo>
                  <a:lnTo>
                    <a:pt x="166974" y="48757"/>
                  </a:lnTo>
                  <a:lnTo>
                    <a:pt x="167583" y="48514"/>
                  </a:lnTo>
                  <a:lnTo>
                    <a:pt x="168216" y="48246"/>
                  </a:lnTo>
                  <a:lnTo>
                    <a:pt x="168825" y="47954"/>
                  </a:lnTo>
                  <a:lnTo>
                    <a:pt x="169458" y="47637"/>
                  </a:lnTo>
                  <a:lnTo>
                    <a:pt x="170067" y="47320"/>
                  </a:lnTo>
                  <a:lnTo>
                    <a:pt x="170676" y="46955"/>
                  </a:lnTo>
                  <a:lnTo>
                    <a:pt x="171260" y="46590"/>
                  </a:lnTo>
                  <a:lnTo>
                    <a:pt x="171869" y="46200"/>
                  </a:lnTo>
                  <a:lnTo>
                    <a:pt x="172940" y="45445"/>
                  </a:lnTo>
                  <a:lnTo>
                    <a:pt x="173988" y="44666"/>
                  </a:lnTo>
                  <a:lnTo>
                    <a:pt x="174962" y="43838"/>
                  </a:lnTo>
                  <a:lnTo>
                    <a:pt x="175936" y="42985"/>
                  </a:lnTo>
                  <a:lnTo>
                    <a:pt x="176862" y="42108"/>
                  </a:lnTo>
                  <a:lnTo>
                    <a:pt x="177763" y="41207"/>
                  </a:lnTo>
                  <a:lnTo>
                    <a:pt x="178639" y="40258"/>
                  </a:lnTo>
                  <a:lnTo>
                    <a:pt x="179492" y="39308"/>
                  </a:lnTo>
                  <a:lnTo>
                    <a:pt x="180320" y="38334"/>
                  </a:lnTo>
                  <a:lnTo>
                    <a:pt x="181124" y="37335"/>
                  </a:lnTo>
                  <a:lnTo>
                    <a:pt x="181903" y="36312"/>
                  </a:lnTo>
                  <a:lnTo>
                    <a:pt x="182658" y="35265"/>
                  </a:lnTo>
                  <a:lnTo>
                    <a:pt x="183413" y="34218"/>
                  </a:lnTo>
                  <a:lnTo>
                    <a:pt x="184168" y="33170"/>
                  </a:lnTo>
                  <a:lnTo>
                    <a:pt x="185629" y="31027"/>
                  </a:lnTo>
                  <a:lnTo>
                    <a:pt x="188479" y="26692"/>
                  </a:lnTo>
                  <a:lnTo>
                    <a:pt x="189940" y="24549"/>
                  </a:lnTo>
                  <a:lnTo>
                    <a:pt x="191401" y="22406"/>
                  </a:lnTo>
                  <a:lnTo>
                    <a:pt x="192156" y="21359"/>
                  </a:lnTo>
                  <a:lnTo>
                    <a:pt x="192935" y="20336"/>
                  </a:lnTo>
                  <a:lnTo>
                    <a:pt x="193715" y="19313"/>
                  </a:lnTo>
                  <a:lnTo>
                    <a:pt x="194518" y="18314"/>
                  </a:lnTo>
                  <a:lnTo>
                    <a:pt x="195347" y="17340"/>
                  </a:lnTo>
                  <a:lnTo>
                    <a:pt x="196199" y="16366"/>
                  </a:lnTo>
                  <a:lnTo>
                    <a:pt x="197076" y="15441"/>
                  </a:lnTo>
                  <a:lnTo>
                    <a:pt x="197977" y="14515"/>
                  </a:lnTo>
                  <a:lnTo>
                    <a:pt x="198610" y="13931"/>
                  </a:lnTo>
                  <a:lnTo>
                    <a:pt x="199243" y="13346"/>
                  </a:lnTo>
                  <a:lnTo>
                    <a:pt x="199876" y="12786"/>
                  </a:lnTo>
                  <a:lnTo>
                    <a:pt x="200534" y="12250"/>
                  </a:lnTo>
                  <a:lnTo>
                    <a:pt x="201216" y="11714"/>
                  </a:lnTo>
                  <a:lnTo>
                    <a:pt x="201874" y="11227"/>
                  </a:lnTo>
                  <a:lnTo>
                    <a:pt x="202580" y="10740"/>
                  </a:lnTo>
                  <a:lnTo>
                    <a:pt x="203262" y="10253"/>
                  </a:lnTo>
                  <a:lnTo>
                    <a:pt x="203992" y="9815"/>
                  </a:lnTo>
                  <a:lnTo>
                    <a:pt x="204699" y="9376"/>
                  </a:lnTo>
                  <a:lnTo>
                    <a:pt x="205429" y="8962"/>
                  </a:lnTo>
                  <a:lnTo>
                    <a:pt x="206160" y="8548"/>
                  </a:lnTo>
                  <a:lnTo>
                    <a:pt x="206915" y="8183"/>
                  </a:lnTo>
                  <a:lnTo>
                    <a:pt x="207670" y="7818"/>
                  </a:lnTo>
                  <a:lnTo>
                    <a:pt x="208425" y="7452"/>
                  </a:lnTo>
                  <a:lnTo>
                    <a:pt x="209180" y="7136"/>
                  </a:lnTo>
                  <a:lnTo>
                    <a:pt x="209959" y="6819"/>
                  </a:lnTo>
                  <a:lnTo>
                    <a:pt x="210763" y="6503"/>
                  </a:lnTo>
                  <a:lnTo>
                    <a:pt x="211542" y="6235"/>
                  </a:lnTo>
                  <a:lnTo>
                    <a:pt x="212346" y="5967"/>
                  </a:lnTo>
                  <a:lnTo>
                    <a:pt x="213150" y="5723"/>
                  </a:lnTo>
                  <a:lnTo>
                    <a:pt x="213953" y="5480"/>
                  </a:lnTo>
                  <a:lnTo>
                    <a:pt x="214757" y="5285"/>
                  </a:lnTo>
                  <a:lnTo>
                    <a:pt x="215585" y="5090"/>
                  </a:lnTo>
                  <a:lnTo>
                    <a:pt x="216413" y="4895"/>
                  </a:lnTo>
                  <a:lnTo>
                    <a:pt x="217241" y="4725"/>
                  </a:lnTo>
                  <a:lnTo>
                    <a:pt x="218069" y="4579"/>
                  </a:lnTo>
                  <a:lnTo>
                    <a:pt x="218922" y="4457"/>
                  </a:lnTo>
                  <a:lnTo>
                    <a:pt x="219774" y="4335"/>
                  </a:lnTo>
                  <a:lnTo>
                    <a:pt x="220602" y="4238"/>
                  </a:lnTo>
                  <a:lnTo>
                    <a:pt x="221454" y="4140"/>
                  </a:lnTo>
                  <a:lnTo>
                    <a:pt x="222307" y="4092"/>
                  </a:lnTo>
                  <a:lnTo>
                    <a:pt x="223378" y="4018"/>
                  </a:lnTo>
                  <a:lnTo>
                    <a:pt x="224426" y="3970"/>
                  </a:lnTo>
                  <a:lnTo>
                    <a:pt x="226544" y="3970"/>
                  </a:lnTo>
                  <a:lnTo>
                    <a:pt x="227567" y="3994"/>
                  </a:lnTo>
                  <a:lnTo>
                    <a:pt x="228615" y="4043"/>
                  </a:lnTo>
                  <a:lnTo>
                    <a:pt x="229638" y="4116"/>
                  </a:lnTo>
                  <a:lnTo>
                    <a:pt x="230660" y="4213"/>
                  </a:lnTo>
                  <a:lnTo>
                    <a:pt x="231683" y="4335"/>
                  </a:lnTo>
                  <a:lnTo>
                    <a:pt x="232682" y="4481"/>
                  </a:lnTo>
                  <a:lnTo>
                    <a:pt x="233680" y="4627"/>
                  </a:lnTo>
                  <a:lnTo>
                    <a:pt x="234679" y="4822"/>
                  </a:lnTo>
                  <a:lnTo>
                    <a:pt x="235677" y="5017"/>
                  </a:lnTo>
                  <a:lnTo>
                    <a:pt x="236652" y="5236"/>
                  </a:lnTo>
                  <a:lnTo>
                    <a:pt x="237650" y="5455"/>
                  </a:lnTo>
                  <a:lnTo>
                    <a:pt x="238624" y="5723"/>
                  </a:lnTo>
                  <a:lnTo>
                    <a:pt x="239598" y="5991"/>
                  </a:lnTo>
                  <a:lnTo>
                    <a:pt x="240548" y="6283"/>
                  </a:lnTo>
                  <a:lnTo>
                    <a:pt x="241522" y="6600"/>
                  </a:lnTo>
                  <a:lnTo>
                    <a:pt x="242472" y="6917"/>
                  </a:lnTo>
                  <a:lnTo>
                    <a:pt x="243422" y="7258"/>
                  </a:lnTo>
                  <a:lnTo>
                    <a:pt x="244348" y="7623"/>
                  </a:lnTo>
                  <a:lnTo>
                    <a:pt x="245297" y="7988"/>
                  </a:lnTo>
                  <a:lnTo>
                    <a:pt x="246223" y="8378"/>
                  </a:lnTo>
                  <a:lnTo>
                    <a:pt x="247148" y="8792"/>
                  </a:lnTo>
                  <a:lnTo>
                    <a:pt x="248074" y="9206"/>
                  </a:lnTo>
                  <a:lnTo>
                    <a:pt x="248975" y="9644"/>
                  </a:lnTo>
                  <a:lnTo>
                    <a:pt x="249876" y="10083"/>
                  </a:lnTo>
                  <a:lnTo>
                    <a:pt x="251678" y="11008"/>
                  </a:lnTo>
                  <a:lnTo>
                    <a:pt x="253456" y="12007"/>
                  </a:lnTo>
                  <a:lnTo>
                    <a:pt x="255210" y="13030"/>
                  </a:lnTo>
                  <a:lnTo>
                    <a:pt x="256963" y="14125"/>
                  </a:lnTo>
                  <a:lnTo>
                    <a:pt x="258668" y="15246"/>
                  </a:lnTo>
                  <a:lnTo>
                    <a:pt x="260373" y="16415"/>
                  </a:lnTo>
                  <a:lnTo>
                    <a:pt x="262029" y="17608"/>
                  </a:lnTo>
                  <a:lnTo>
                    <a:pt x="263685" y="18850"/>
                  </a:lnTo>
                  <a:lnTo>
                    <a:pt x="265317" y="20092"/>
                  </a:lnTo>
                  <a:lnTo>
                    <a:pt x="266948" y="21383"/>
                  </a:lnTo>
                  <a:lnTo>
                    <a:pt x="268531" y="22698"/>
                  </a:lnTo>
                  <a:lnTo>
                    <a:pt x="270115" y="24038"/>
                  </a:lnTo>
                  <a:lnTo>
                    <a:pt x="271649" y="25401"/>
                  </a:lnTo>
                  <a:lnTo>
                    <a:pt x="273183" y="26765"/>
                  </a:lnTo>
                  <a:lnTo>
                    <a:pt x="274693" y="28154"/>
                  </a:lnTo>
                  <a:lnTo>
                    <a:pt x="276203" y="29542"/>
                  </a:lnTo>
                  <a:lnTo>
                    <a:pt x="277689" y="30930"/>
                  </a:lnTo>
                  <a:lnTo>
                    <a:pt x="279126" y="32318"/>
                  </a:lnTo>
                  <a:lnTo>
                    <a:pt x="278882" y="31782"/>
                  </a:lnTo>
                  <a:lnTo>
                    <a:pt x="278614" y="31246"/>
                  </a:lnTo>
                  <a:lnTo>
                    <a:pt x="278030" y="30151"/>
                  </a:lnTo>
                  <a:lnTo>
                    <a:pt x="277396" y="29103"/>
                  </a:lnTo>
                  <a:lnTo>
                    <a:pt x="276690" y="28032"/>
                  </a:lnTo>
                  <a:lnTo>
                    <a:pt x="275960" y="26985"/>
                  </a:lnTo>
                  <a:lnTo>
                    <a:pt x="275156" y="25962"/>
                  </a:lnTo>
                  <a:lnTo>
                    <a:pt x="274328" y="24939"/>
                  </a:lnTo>
                  <a:lnTo>
                    <a:pt x="273427" y="23940"/>
                  </a:lnTo>
                  <a:lnTo>
                    <a:pt x="272526" y="22942"/>
                  </a:lnTo>
                  <a:lnTo>
                    <a:pt x="271551" y="21968"/>
                  </a:lnTo>
                  <a:lnTo>
                    <a:pt x="270553" y="20993"/>
                  </a:lnTo>
                  <a:lnTo>
                    <a:pt x="269530" y="20044"/>
                  </a:lnTo>
                  <a:lnTo>
                    <a:pt x="268458" y="19118"/>
                  </a:lnTo>
                  <a:lnTo>
                    <a:pt x="267387" y="18193"/>
                  </a:lnTo>
                  <a:lnTo>
                    <a:pt x="266267" y="17292"/>
                  </a:lnTo>
                  <a:lnTo>
                    <a:pt x="265146" y="16415"/>
                  </a:lnTo>
                  <a:lnTo>
                    <a:pt x="264002" y="15562"/>
                  </a:lnTo>
                  <a:lnTo>
                    <a:pt x="262857" y="14710"/>
                  </a:lnTo>
                  <a:lnTo>
                    <a:pt x="261664" y="13906"/>
                  </a:lnTo>
                  <a:lnTo>
                    <a:pt x="260495" y="13103"/>
                  </a:lnTo>
                  <a:lnTo>
                    <a:pt x="259301" y="12323"/>
                  </a:lnTo>
                  <a:lnTo>
                    <a:pt x="258108" y="11544"/>
                  </a:lnTo>
                  <a:lnTo>
                    <a:pt x="256914" y="10813"/>
                  </a:lnTo>
                  <a:lnTo>
                    <a:pt x="255745" y="10107"/>
                  </a:lnTo>
                  <a:lnTo>
                    <a:pt x="254552" y="9401"/>
                  </a:lnTo>
                  <a:lnTo>
                    <a:pt x="253383" y="8743"/>
                  </a:lnTo>
                  <a:lnTo>
                    <a:pt x="252214" y="8110"/>
                  </a:lnTo>
                  <a:lnTo>
                    <a:pt x="251069" y="7477"/>
                  </a:lnTo>
                  <a:lnTo>
                    <a:pt x="249925" y="6892"/>
                  </a:lnTo>
                  <a:lnTo>
                    <a:pt x="248804" y="6332"/>
                  </a:lnTo>
                  <a:lnTo>
                    <a:pt x="246661" y="5285"/>
                  </a:lnTo>
                  <a:lnTo>
                    <a:pt x="245005" y="4554"/>
                  </a:lnTo>
                  <a:lnTo>
                    <a:pt x="243349" y="3872"/>
                  </a:lnTo>
                  <a:lnTo>
                    <a:pt x="241669" y="3215"/>
                  </a:lnTo>
                  <a:lnTo>
                    <a:pt x="239964" y="2630"/>
                  </a:lnTo>
                  <a:lnTo>
                    <a:pt x="238235" y="2119"/>
                  </a:lnTo>
                  <a:lnTo>
                    <a:pt x="237358" y="1875"/>
                  </a:lnTo>
                  <a:lnTo>
                    <a:pt x="236505" y="1632"/>
                  </a:lnTo>
                  <a:lnTo>
                    <a:pt x="235629" y="1413"/>
                  </a:lnTo>
                  <a:lnTo>
                    <a:pt x="234752" y="1218"/>
                  </a:lnTo>
                  <a:lnTo>
                    <a:pt x="233875" y="1023"/>
                  </a:lnTo>
                  <a:lnTo>
                    <a:pt x="232998" y="852"/>
                  </a:lnTo>
                  <a:lnTo>
                    <a:pt x="232097" y="706"/>
                  </a:lnTo>
                  <a:lnTo>
                    <a:pt x="231221" y="560"/>
                  </a:lnTo>
                  <a:lnTo>
                    <a:pt x="230344" y="438"/>
                  </a:lnTo>
                  <a:lnTo>
                    <a:pt x="229443" y="341"/>
                  </a:lnTo>
                  <a:lnTo>
                    <a:pt x="228542" y="244"/>
                  </a:lnTo>
                  <a:lnTo>
                    <a:pt x="227665" y="170"/>
                  </a:lnTo>
                  <a:lnTo>
                    <a:pt x="226764" y="97"/>
                  </a:lnTo>
                  <a:lnTo>
                    <a:pt x="225863" y="49"/>
                  </a:lnTo>
                  <a:lnTo>
                    <a:pt x="224961" y="24"/>
                  </a:lnTo>
                  <a:lnTo>
                    <a:pt x="2240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3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oup Work 1">
  <p:cSld name="CAPTION_ONLY_2"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" name="Google Shape;352;p28"/>
          <p:cNvGrpSpPr/>
          <p:nvPr/>
        </p:nvGrpSpPr>
        <p:grpSpPr>
          <a:xfrm>
            <a:off x="6524360" y="-523269"/>
            <a:ext cx="4218365" cy="4503184"/>
            <a:chOff x="6682010" y="-523269"/>
            <a:chExt cx="4218365" cy="4503184"/>
          </a:xfrm>
        </p:grpSpPr>
        <p:sp>
          <p:nvSpPr>
            <p:cNvPr id="353" name="Google Shape;353;p28"/>
            <p:cNvSpPr/>
            <p:nvPr/>
          </p:nvSpPr>
          <p:spPr>
            <a:xfrm>
              <a:off x="6706594" y="-476376"/>
              <a:ext cx="3592156" cy="2531827"/>
            </a:xfrm>
            <a:custGeom>
              <a:avLst/>
              <a:gdLst/>
              <a:ahLst/>
              <a:cxnLst/>
              <a:rect l="l" t="t" r="r" b="b"/>
              <a:pathLst>
                <a:path w="112071" h="78990" extrusionOk="0">
                  <a:moveTo>
                    <a:pt x="0" y="0"/>
                  </a:moveTo>
                  <a:lnTo>
                    <a:pt x="0" y="0"/>
                  </a:lnTo>
                  <a:cubicBezTo>
                    <a:pt x="40753" y="10046"/>
                    <a:pt x="79757" y="27389"/>
                    <a:pt x="112070" y="53742"/>
                  </a:cubicBezTo>
                  <a:cubicBezTo>
                    <a:pt x="110197" y="62378"/>
                    <a:pt x="108858" y="70960"/>
                    <a:pt x="110197" y="78990"/>
                  </a:cubicBezTo>
                  <a:cubicBezTo>
                    <a:pt x="81363" y="43554"/>
                    <a:pt x="42359" y="1759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8"/>
            <p:cNvSpPr/>
            <p:nvPr/>
          </p:nvSpPr>
          <p:spPr>
            <a:xfrm>
              <a:off x="6706594" y="-476376"/>
              <a:ext cx="3592156" cy="2531827"/>
            </a:xfrm>
            <a:custGeom>
              <a:avLst/>
              <a:gdLst/>
              <a:ahLst/>
              <a:cxnLst/>
              <a:rect l="l" t="t" r="r" b="b"/>
              <a:pathLst>
                <a:path w="112071" h="78990" extrusionOk="0">
                  <a:moveTo>
                    <a:pt x="0" y="0"/>
                  </a:moveTo>
                  <a:lnTo>
                    <a:pt x="0" y="0"/>
                  </a:lnTo>
                  <a:cubicBezTo>
                    <a:pt x="40753" y="10046"/>
                    <a:pt x="79757" y="27389"/>
                    <a:pt x="112070" y="53742"/>
                  </a:cubicBezTo>
                  <a:cubicBezTo>
                    <a:pt x="110197" y="62378"/>
                    <a:pt x="108858" y="70960"/>
                    <a:pt x="110197" y="78990"/>
                  </a:cubicBezTo>
                  <a:cubicBezTo>
                    <a:pt x="108858" y="77366"/>
                    <a:pt x="107485" y="75724"/>
                    <a:pt x="106111" y="74119"/>
                  </a:cubicBezTo>
                  <a:cubicBezTo>
                    <a:pt x="106664" y="69283"/>
                    <a:pt x="107788" y="64359"/>
                    <a:pt x="109162" y="59416"/>
                  </a:cubicBezTo>
                  <a:cubicBezTo>
                    <a:pt x="78258" y="31439"/>
                    <a:pt x="40182" y="1213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8"/>
            <p:cNvSpPr/>
            <p:nvPr/>
          </p:nvSpPr>
          <p:spPr>
            <a:xfrm>
              <a:off x="8206683" y="315705"/>
              <a:ext cx="2693692" cy="3664210"/>
            </a:xfrm>
            <a:custGeom>
              <a:avLst/>
              <a:gdLst/>
              <a:ahLst/>
              <a:cxnLst/>
              <a:rect l="l" t="t" r="r" b="b"/>
              <a:pathLst>
                <a:path w="84040" h="114319" extrusionOk="0">
                  <a:moveTo>
                    <a:pt x="1" y="0"/>
                  </a:moveTo>
                  <a:lnTo>
                    <a:pt x="1" y="0"/>
                  </a:lnTo>
                  <a:cubicBezTo>
                    <a:pt x="34098" y="24516"/>
                    <a:pt x="63860" y="55098"/>
                    <a:pt x="84040" y="91587"/>
                  </a:cubicBezTo>
                  <a:cubicBezTo>
                    <a:pt x="79079" y="98902"/>
                    <a:pt x="74672" y="106342"/>
                    <a:pt x="72924" y="114318"/>
                  </a:cubicBezTo>
                  <a:cubicBezTo>
                    <a:pt x="59345" y="70693"/>
                    <a:pt x="32796" y="32135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8"/>
            <p:cNvSpPr/>
            <p:nvPr/>
          </p:nvSpPr>
          <p:spPr>
            <a:xfrm>
              <a:off x="6682010" y="-523269"/>
              <a:ext cx="3927842" cy="1781510"/>
            </a:xfrm>
            <a:custGeom>
              <a:avLst/>
              <a:gdLst/>
              <a:ahLst/>
              <a:cxnLst/>
              <a:rect l="l" t="t" r="r" b="b"/>
              <a:pathLst>
                <a:path w="122544" h="55581" extrusionOk="0">
                  <a:moveTo>
                    <a:pt x="119029" y="0"/>
                  </a:moveTo>
                  <a:lnTo>
                    <a:pt x="0" y="0"/>
                  </a:lnTo>
                  <a:cubicBezTo>
                    <a:pt x="44625" y="9011"/>
                    <a:pt x="87554" y="26711"/>
                    <a:pt x="122544" y="55580"/>
                  </a:cubicBezTo>
                  <a:cubicBezTo>
                    <a:pt x="116281" y="39076"/>
                    <a:pt x="121705" y="17825"/>
                    <a:pt x="119029" y="0"/>
                  </a:cubicBezTo>
                  <a:close/>
                </a:path>
              </a:pathLst>
            </a:custGeom>
            <a:solidFill>
              <a:srgbClr val="FF4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8"/>
            <p:cNvSpPr/>
            <p:nvPr/>
          </p:nvSpPr>
          <p:spPr>
            <a:xfrm>
              <a:off x="6682010" y="-523269"/>
              <a:ext cx="3927842" cy="1781510"/>
            </a:xfrm>
            <a:custGeom>
              <a:avLst/>
              <a:gdLst/>
              <a:ahLst/>
              <a:cxnLst/>
              <a:rect l="l" t="t" r="r" b="b"/>
              <a:pathLst>
                <a:path w="122544" h="55581" extrusionOk="0">
                  <a:moveTo>
                    <a:pt x="119029" y="0"/>
                  </a:moveTo>
                  <a:lnTo>
                    <a:pt x="0" y="0"/>
                  </a:lnTo>
                  <a:cubicBezTo>
                    <a:pt x="44625" y="9011"/>
                    <a:pt x="87554" y="26711"/>
                    <a:pt x="122544" y="55580"/>
                  </a:cubicBezTo>
                  <a:cubicBezTo>
                    <a:pt x="116281" y="39076"/>
                    <a:pt x="121705" y="17825"/>
                    <a:pt x="1190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8" name="Google Shape;358;p28"/>
          <p:cNvSpPr txBox="1"/>
          <p:nvPr/>
        </p:nvSpPr>
        <p:spPr>
          <a:xfrm>
            <a:off x="106150" y="694200"/>
            <a:ext cx="5769000" cy="4221000"/>
          </a:xfrm>
          <a:prstGeom prst="rect">
            <a:avLst/>
          </a:prstGeom>
          <a:solidFill>
            <a:srgbClr val="A6C7D3">
              <a:alpha val="19215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 order to shift the course of the organization </a:t>
            </a:r>
            <a:r>
              <a:rPr lang="en" sz="1000" b="1" i="1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what might we focus on over the coming 5 years? </a:t>
            </a:r>
            <a:endParaRPr sz="1000" b="1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1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What are the strategic opportunities revealed in this document?</a:t>
            </a:r>
            <a:endParaRPr sz="1000" b="1" i="1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59" name="Google Shape;359;p28"/>
          <p:cNvSpPr txBox="1"/>
          <p:nvPr/>
        </p:nvSpPr>
        <p:spPr>
          <a:xfrm>
            <a:off x="5993175" y="694200"/>
            <a:ext cx="2964900" cy="4221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Move/rewrite the top 10 (max) here.  </a:t>
            </a:r>
            <a:endParaRPr sz="1000" b="1" i="0" u="none" strike="noStrike" cap="non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Feel free to reword, edit, split, </a:t>
            </a:r>
            <a:br>
              <a:rPr lang="en" sz="10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10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or combine as needed. </a:t>
            </a:r>
            <a:endParaRPr sz="1000" b="1" i="1" u="none" strike="noStrike" cap="non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0"/>
          <p:cNvSpPr txBox="1">
            <a:spLocks noGrp="1"/>
          </p:cNvSpPr>
          <p:nvPr>
            <p:ph type="title"/>
          </p:nvPr>
        </p:nvSpPr>
        <p:spPr>
          <a:xfrm>
            <a:off x="3392700" y="1550250"/>
            <a:ext cx="5031300" cy="20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365" name="Google Shape;365;p30"/>
          <p:cNvGrpSpPr/>
          <p:nvPr/>
        </p:nvGrpSpPr>
        <p:grpSpPr>
          <a:xfrm>
            <a:off x="6524360" y="-523269"/>
            <a:ext cx="4218365" cy="4503184"/>
            <a:chOff x="6682010" y="-523269"/>
            <a:chExt cx="4218365" cy="4503184"/>
          </a:xfrm>
        </p:grpSpPr>
        <p:sp>
          <p:nvSpPr>
            <p:cNvPr id="366" name="Google Shape;366;p30"/>
            <p:cNvSpPr/>
            <p:nvPr/>
          </p:nvSpPr>
          <p:spPr>
            <a:xfrm>
              <a:off x="6706594" y="-476376"/>
              <a:ext cx="3592156" cy="2531827"/>
            </a:xfrm>
            <a:custGeom>
              <a:avLst/>
              <a:gdLst/>
              <a:ahLst/>
              <a:cxnLst/>
              <a:rect l="l" t="t" r="r" b="b"/>
              <a:pathLst>
                <a:path w="112071" h="78990" extrusionOk="0">
                  <a:moveTo>
                    <a:pt x="0" y="0"/>
                  </a:moveTo>
                  <a:lnTo>
                    <a:pt x="0" y="0"/>
                  </a:lnTo>
                  <a:cubicBezTo>
                    <a:pt x="40753" y="10046"/>
                    <a:pt x="79757" y="27389"/>
                    <a:pt x="112070" y="53742"/>
                  </a:cubicBezTo>
                  <a:cubicBezTo>
                    <a:pt x="110197" y="62378"/>
                    <a:pt x="108858" y="70960"/>
                    <a:pt x="110197" y="78990"/>
                  </a:cubicBezTo>
                  <a:cubicBezTo>
                    <a:pt x="81363" y="43554"/>
                    <a:pt x="42359" y="1759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30"/>
            <p:cNvSpPr/>
            <p:nvPr/>
          </p:nvSpPr>
          <p:spPr>
            <a:xfrm>
              <a:off x="6706594" y="-476376"/>
              <a:ext cx="3592156" cy="2531827"/>
            </a:xfrm>
            <a:custGeom>
              <a:avLst/>
              <a:gdLst/>
              <a:ahLst/>
              <a:cxnLst/>
              <a:rect l="l" t="t" r="r" b="b"/>
              <a:pathLst>
                <a:path w="112071" h="78990" extrusionOk="0">
                  <a:moveTo>
                    <a:pt x="0" y="0"/>
                  </a:moveTo>
                  <a:lnTo>
                    <a:pt x="0" y="0"/>
                  </a:lnTo>
                  <a:cubicBezTo>
                    <a:pt x="40753" y="10046"/>
                    <a:pt x="79757" y="27389"/>
                    <a:pt x="112070" y="53742"/>
                  </a:cubicBezTo>
                  <a:cubicBezTo>
                    <a:pt x="110197" y="62378"/>
                    <a:pt x="108858" y="70960"/>
                    <a:pt x="110197" y="78990"/>
                  </a:cubicBezTo>
                  <a:cubicBezTo>
                    <a:pt x="108858" y="77366"/>
                    <a:pt x="107485" y="75724"/>
                    <a:pt x="106111" y="74119"/>
                  </a:cubicBezTo>
                  <a:cubicBezTo>
                    <a:pt x="106664" y="69283"/>
                    <a:pt x="107788" y="64359"/>
                    <a:pt x="109162" y="59416"/>
                  </a:cubicBezTo>
                  <a:cubicBezTo>
                    <a:pt x="78258" y="31439"/>
                    <a:pt x="40182" y="1213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30"/>
            <p:cNvSpPr/>
            <p:nvPr/>
          </p:nvSpPr>
          <p:spPr>
            <a:xfrm>
              <a:off x="8206683" y="315705"/>
              <a:ext cx="2693692" cy="3664210"/>
            </a:xfrm>
            <a:custGeom>
              <a:avLst/>
              <a:gdLst/>
              <a:ahLst/>
              <a:cxnLst/>
              <a:rect l="l" t="t" r="r" b="b"/>
              <a:pathLst>
                <a:path w="84040" h="114319" extrusionOk="0">
                  <a:moveTo>
                    <a:pt x="1" y="0"/>
                  </a:moveTo>
                  <a:lnTo>
                    <a:pt x="1" y="0"/>
                  </a:lnTo>
                  <a:cubicBezTo>
                    <a:pt x="34098" y="24516"/>
                    <a:pt x="63860" y="55098"/>
                    <a:pt x="84040" y="91587"/>
                  </a:cubicBezTo>
                  <a:cubicBezTo>
                    <a:pt x="79079" y="98902"/>
                    <a:pt x="74672" y="106342"/>
                    <a:pt x="72924" y="114318"/>
                  </a:cubicBezTo>
                  <a:cubicBezTo>
                    <a:pt x="59345" y="70693"/>
                    <a:pt x="32796" y="32135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30"/>
            <p:cNvSpPr/>
            <p:nvPr/>
          </p:nvSpPr>
          <p:spPr>
            <a:xfrm>
              <a:off x="6682010" y="-523269"/>
              <a:ext cx="3927842" cy="1781510"/>
            </a:xfrm>
            <a:custGeom>
              <a:avLst/>
              <a:gdLst/>
              <a:ahLst/>
              <a:cxnLst/>
              <a:rect l="l" t="t" r="r" b="b"/>
              <a:pathLst>
                <a:path w="122544" h="55581" extrusionOk="0">
                  <a:moveTo>
                    <a:pt x="119029" y="0"/>
                  </a:moveTo>
                  <a:lnTo>
                    <a:pt x="0" y="0"/>
                  </a:lnTo>
                  <a:cubicBezTo>
                    <a:pt x="44625" y="9011"/>
                    <a:pt x="87554" y="26711"/>
                    <a:pt x="122544" y="55580"/>
                  </a:cubicBezTo>
                  <a:cubicBezTo>
                    <a:pt x="116281" y="39076"/>
                    <a:pt x="121705" y="17825"/>
                    <a:pt x="119029" y="0"/>
                  </a:cubicBezTo>
                  <a:close/>
                </a:path>
              </a:pathLst>
            </a:custGeom>
            <a:solidFill>
              <a:srgbClr val="FF4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30"/>
            <p:cNvSpPr/>
            <p:nvPr/>
          </p:nvSpPr>
          <p:spPr>
            <a:xfrm>
              <a:off x="6682010" y="-523269"/>
              <a:ext cx="3927842" cy="1781510"/>
            </a:xfrm>
            <a:custGeom>
              <a:avLst/>
              <a:gdLst/>
              <a:ahLst/>
              <a:cxnLst/>
              <a:rect l="l" t="t" r="r" b="b"/>
              <a:pathLst>
                <a:path w="122544" h="55581" extrusionOk="0">
                  <a:moveTo>
                    <a:pt x="119029" y="0"/>
                  </a:moveTo>
                  <a:lnTo>
                    <a:pt x="0" y="0"/>
                  </a:lnTo>
                  <a:cubicBezTo>
                    <a:pt x="44625" y="9011"/>
                    <a:pt x="87554" y="26711"/>
                    <a:pt x="122544" y="55580"/>
                  </a:cubicBezTo>
                  <a:cubicBezTo>
                    <a:pt x="116281" y="39076"/>
                    <a:pt x="121705" y="17825"/>
                    <a:pt x="1190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" name="Google Shape;372;p31"/>
          <p:cNvGrpSpPr/>
          <p:nvPr/>
        </p:nvGrpSpPr>
        <p:grpSpPr>
          <a:xfrm>
            <a:off x="-698967" y="-342306"/>
            <a:ext cx="10825814" cy="1385856"/>
            <a:chOff x="-305650" y="585000"/>
            <a:chExt cx="8429350" cy="1079075"/>
          </a:xfrm>
        </p:grpSpPr>
        <p:sp>
          <p:nvSpPr>
            <p:cNvPr id="373" name="Google Shape;373;p31"/>
            <p:cNvSpPr/>
            <p:nvPr/>
          </p:nvSpPr>
          <p:spPr>
            <a:xfrm>
              <a:off x="-305650" y="585000"/>
              <a:ext cx="2876275" cy="736050"/>
            </a:xfrm>
            <a:custGeom>
              <a:avLst/>
              <a:gdLst/>
              <a:ahLst/>
              <a:cxnLst/>
              <a:rect l="l" t="t" r="r" b="b"/>
              <a:pathLst>
                <a:path w="115051" h="29442" extrusionOk="0">
                  <a:moveTo>
                    <a:pt x="9118" y="1"/>
                  </a:moveTo>
                  <a:cubicBezTo>
                    <a:pt x="7298" y="10599"/>
                    <a:pt x="5282" y="21109"/>
                    <a:pt x="1" y="29441"/>
                  </a:cubicBezTo>
                  <a:cubicBezTo>
                    <a:pt x="35329" y="10724"/>
                    <a:pt x="74976" y="1749"/>
                    <a:pt x="115050" y="1"/>
                  </a:cubicBezTo>
                  <a:close/>
                </a:path>
              </a:pathLst>
            </a:custGeom>
            <a:solidFill>
              <a:srgbClr val="FF4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31"/>
            <p:cNvSpPr/>
            <p:nvPr/>
          </p:nvSpPr>
          <p:spPr>
            <a:xfrm>
              <a:off x="3323550" y="585000"/>
              <a:ext cx="4768025" cy="1079075"/>
            </a:xfrm>
            <a:custGeom>
              <a:avLst/>
              <a:gdLst/>
              <a:ahLst/>
              <a:cxnLst/>
              <a:rect l="l" t="t" r="r" b="b"/>
              <a:pathLst>
                <a:path w="190721" h="43163" extrusionOk="0">
                  <a:moveTo>
                    <a:pt x="174787" y="7316"/>
                  </a:moveTo>
                  <a:cubicBezTo>
                    <a:pt x="170719" y="4176"/>
                    <a:pt x="166205" y="1839"/>
                    <a:pt x="161423" y="1"/>
                  </a:cubicBezTo>
                  <a:lnTo>
                    <a:pt x="1" y="1"/>
                  </a:lnTo>
                  <a:cubicBezTo>
                    <a:pt x="6531" y="268"/>
                    <a:pt x="13044" y="714"/>
                    <a:pt x="19538" y="1339"/>
                  </a:cubicBezTo>
                  <a:cubicBezTo>
                    <a:pt x="35846" y="2891"/>
                    <a:pt x="52012" y="5425"/>
                    <a:pt x="68035" y="8726"/>
                  </a:cubicBezTo>
                  <a:cubicBezTo>
                    <a:pt x="107271" y="16773"/>
                    <a:pt x="145650" y="29370"/>
                    <a:pt x="183298" y="43162"/>
                  </a:cubicBezTo>
                  <a:cubicBezTo>
                    <a:pt x="190721" y="31671"/>
                    <a:pt x="185600" y="15720"/>
                    <a:pt x="174787" y="7316"/>
                  </a:cubicBezTo>
                  <a:close/>
                </a:path>
              </a:pathLst>
            </a:custGeom>
            <a:solidFill>
              <a:srgbClr val="FF4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31"/>
            <p:cNvSpPr/>
            <p:nvPr/>
          </p:nvSpPr>
          <p:spPr>
            <a:xfrm>
              <a:off x="-305650" y="585000"/>
              <a:ext cx="2876275" cy="736050"/>
            </a:xfrm>
            <a:custGeom>
              <a:avLst/>
              <a:gdLst/>
              <a:ahLst/>
              <a:cxnLst/>
              <a:rect l="l" t="t" r="r" b="b"/>
              <a:pathLst>
                <a:path w="115051" h="29442" extrusionOk="0">
                  <a:moveTo>
                    <a:pt x="9118" y="1"/>
                  </a:moveTo>
                  <a:cubicBezTo>
                    <a:pt x="7298" y="10599"/>
                    <a:pt x="5282" y="21109"/>
                    <a:pt x="1" y="29441"/>
                  </a:cubicBezTo>
                  <a:cubicBezTo>
                    <a:pt x="35329" y="10724"/>
                    <a:pt x="74976" y="1749"/>
                    <a:pt x="1150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31"/>
            <p:cNvSpPr/>
            <p:nvPr/>
          </p:nvSpPr>
          <p:spPr>
            <a:xfrm>
              <a:off x="3323550" y="585000"/>
              <a:ext cx="4768025" cy="1079075"/>
            </a:xfrm>
            <a:custGeom>
              <a:avLst/>
              <a:gdLst/>
              <a:ahLst/>
              <a:cxnLst/>
              <a:rect l="l" t="t" r="r" b="b"/>
              <a:pathLst>
                <a:path w="190721" h="43163" extrusionOk="0">
                  <a:moveTo>
                    <a:pt x="174787" y="7316"/>
                  </a:moveTo>
                  <a:cubicBezTo>
                    <a:pt x="170719" y="4176"/>
                    <a:pt x="166205" y="1839"/>
                    <a:pt x="161423" y="1"/>
                  </a:cubicBezTo>
                  <a:lnTo>
                    <a:pt x="1" y="1"/>
                  </a:lnTo>
                  <a:cubicBezTo>
                    <a:pt x="6531" y="268"/>
                    <a:pt x="13044" y="714"/>
                    <a:pt x="19538" y="1339"/>
                  </a:cubicBezTo>
                  <a:cubicBezTo>
                    <a:pt x="35846" y="2891"/>
                    <a:pt x="52012" y="5425"/>
                    <a:pt x="68035" y="8726"/>
                  </a:cubicBezTo>
                  <a:cubicBezTo>
                    <a:pt x="107271" y="16773"/>
                    <a:pt x="145650" y="29370"/>
                    <a:pt x="183298" y="43162"/>
                  </a:cubicBezTo>
                  <a:cubicBezTo>
                    <a:pt x="190721" y="31671"/>
                    <a:pt x="185600" y="15720"/>
                    <a:pt x="174787" y="73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31"/>
            <p:cNvSpPr/>
            <p:nvPr/>
          </p:nvSpPr>
          <p:spPr>
            <a:xfrm>
              <a:off x="-274425" y="585000"/>
              <a:ext cx="1645125" cy="584375"/>
            </a:xfrm>
            <a:custGeom>
              <a:avLst/>
              <a:gdLst/>
              <a:ahLst/>
              <a:cxnLst/>
              <a:rect l="l" t="t" r="r" b="b"/>
              <a:pathLst>
                <a:path w="65805" h="23375" extrusionOk="0">
                  <a:moveTo>
                    <a:pt x="8030" y="1"/>
                  </a:moveTo>
                  <a:cubicBezTo>
                    <a:pt x="6406" y="8476"/>
                    <a:pt x="4265" y="16648"/>
                    <a:pt x="1" y="23375"/>
                  </a:cubicBezTo>
                  <a:cubicBezTo>
                    <a:pt x="20716" y="12401"/>
                    <a:pt x="42912" y="4783"/>
                    <a:pt x="65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31"/>
            <p:cNvSpPr/>
            <p:nvPr/>
          </p:nvSpPr>
          <p:spPr>
            <a:xfrm>
              <a:off x="4706350" y="585000"/>
              <a:ext cx="3416450" cy="927400"/>
            </a:xfrm>
            <a:custGeom>
              <a:avLst/>
              <a:gdLst/>
              <a:ahLst/>
              <a:cxnLst/>
              <a:rect l="l" t="t" r="r" b="b"/>
              <a:pathLst>
                <a:path w="136658" h="37096" extrusionOk="0">
                  <a:moveTo>
                    <a:pt x="120724" y="1250"/>
                  </a:moveTo>
                  <a:cubicBezTo>
                    <a:pt x="120153" y="822"/>
                    <a:pt x="119582" y="393"/>
                    <a:pt x="118993" y="1"/>
                  </a:cubicBezTo>
                  <a:lnTo>
                    <a:pt x="1" y="1"/>
                  </a:lnTo>
                  <a:cubicBezTo>
                    <a:pt x="4676" y="822"/>
                    <a:pt x="9333" y="1714"/>
                    <a:pt x="13972" y="2659"/>
                  </a:cubicBezTo>
                  <a:cubicBezTo>
                    <a:pt x="53208" y="10724"/>
                    <a:pt x="91587" y="23321"/>
                    <a:pt x="129235" y="37096"/>
                  </a:cubicBezTo>
                  <a:cubicBezTo>
                    <a:pt x="136658" y="25605"/>
                    <a:pt x="131537" y="9654"/>
                    <a:pt x="120724" y="1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31"/>
            <p:cNvSpPr/>
            <p:nvPr/>
          </p:nvSpPr>
          <p:spPr>
            <a:xfrm>
              <a:off x="-247650" y="585000"/>
              <a:ext cx="1126350" cy="454575"/>
            </a:xfrm>
            <a:custGeom>
              <a:avLst/>
              <a:gdLst/>
              <a:ahLst/>
              <a:cxnLst/>
              <a:rect l="l" t="t" r="r" b="b"/>
              <a:pathLst>
                <a:path w="45054" h="18183" extrusionOk="0">
                  <a:moveTo>
                    <a:pt x="6941" y="1"/>
                  </a:moveTo>
                  <a:cubicBezTo>
                    <a:pt x="5425" y="6585"/>
                    <a:pt x="3390" y="12847"/>
                    <a:pt x="0" y="18182"/>
                  </a:cubicBezTo>
                  <a:cubicBezTo>
                    <a:pt x="14382" y="10564"/>
                    <a:pt x="29494" y="4551"/>
                    <a:pt x="450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31"/>
            <p:cNvSpPr/>
            <p:nvPr/>
          </p:nvSpPr>
          <p:spPr>
            <a:xfrm>
              <a:off x="5372775" y="585000"/>
              <a:ext cx="2750925" cy="797600"/>
            </a:xfrm>
            <a:custGeom>
              <a:avLst/>
              <a:gdLst/>
              <a:ahLst/>
              <a:cxnLst/>
              <a:rect l="l" t="t" r="r" b="b"/>
              <a:pathLst>
                <a:path w="110037" h="31904" extrusionOk="0">
                  <a:moveTo>
                    <a:pt x="1" y="1"/>
                  </a:moveTo>
                  <a:cubicBezTo>
                    <a:pt x="35204" y="8030"/>
                    <a:pt x="69730" y="19485"/>
                    <a:pt x="103649" y="31903"/>
                  </a:cubicBezTo>
                  <a:cubicBezTo>
                    <a:pt x="110036" y="22019"/>
                    <a:pt x="107128" y="8833"/>
                    <a:pt x="99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1" name="Google Shape;381;p31"/>
          <p:cNvSpPr txBox="1">
            <a:spLocks noGrp="1"/>
          </p:cNvSpPr>
          <p:nvPr>
            <p:ph type="title"/>
          </p:nvPr>
        </p:nvSpPr>
        <p:spPr>
          <a:xfrm>
            <a:off x="720000" y="4132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31"/>
          <p:cNvSpPr txBox="1">
            <a:spLocks noGrp="1"/>
          </p:cNvSpPr>
          <p:nvPr>
            <p:ph type="body" idx="1"/>
          </p:nvPr>
        </p:nvSpPr>
        <p:spPr>
          <a:xfrm>
            <a:off x="720000" y="1263000"/>
            <a:ext cx="7704000" cy="33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Libre Franklin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_1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4"/>
          <p:cNvGrpSpPr/>
          <p:nvPr/>
        </p:nvGrpSpPr>
        <p:grpSpPr>
          <a:xfrm>
            <a:off x="-686687" y="-809737"/>
            <a:ext cx="3270575" cy="3475775"/>
            <a:chOff x="-701300" y="296400"/>
            <a:chExt cx="3270575" cy="3475775"/>
          </a:xfrm>
        </p:grpSpPr>
        <p:sp>
          <p:nvSpPr>
            <p:cNvPr id="28" name="Google Shape;28;p4"/>
            <p:cNvSpPr/>
            <p:nvPr/>
          </p:nvSpPr>
          <p:spPr>
            <a:xfrm>
              <a:off x="-474700" y="647900"/>
              <a:ext cx="1730750" cy="1001450"/>
            </a:xfrm>
            <a:custGeom>
              <a:avLst/>
              <a:gdLst/>
              <a:ahLst/>
              <a:cxnLst/>
              <a:rect l="l" t="t" r="r" b="b"/>
              <a:pathLst>
                <a:path w="69230" h="40058" extrusionOk="0">
                  <a:moveTo>
                    <a:pt x="69230" y="1"/>
                  </a:moveTo>
                  <a:lnTo>
                    <a:pt x="2730" y="1"/>
                  </a:lnTo>
                  <a:cubicBezTo>
                    <a:pt x="2944" y="13775"/>
                    <a:pt x="4515" y="28156"/>
                    <a:pt x="0" y="40057"/>
                  </a:cubicBezTo>
                  <a:cubicBezTo>
                    <a:pt x="20716" y="22946"/>
                    <a:pt x="44232" y="9778"/>
                    <a:pt x="692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-701300" y="914200"/>
              <a:ext cx="2100550" cy="2857975"/>
            </a:xfrm>
            <a:custGeom>
              <a:avLst/>
              <a:gdLst/>
              <a:ahLst/>
              <a:cxnLst/>
              <a:rect l="l" t="t" r="r" b="b"/>
              <a:pathLst>
                <a:path w="84022" h="114319" extrusionOk="0">
                  <a:moveTo>
                    <a:pt x="84021" y="1"/>
                  </a:moveTo>
                  <a:lnTo>
                    <a:pt x="84021" y="1"/>
                  </a:lnTo>
                  <a:cubicBezTo>
                    <a:pt x="49942" y="24516"/>
                    <a:pt x="20163" y="55099"/>
                    <a:pt x="0" y="91587"/>
                  </a:cubicBezTo>
                  <a:cubicBezTo>
                    <a:pt x="4961" y="98902"/>
                    <a:pt x="9368" y="106343"/>
                    <a:pt x="11116" y="114318"/>
                  </a:cubicBezTo>
                  <a:cubicBezTo>
                    <a:pt x="24677" y="70693"/>
                    <a:pt x="51244" y="32135"/>
                    <a:pt x="840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-232050" y="296400"/>
              <a:ext cx="2801325" cy="1974750"/>
            </a:xfrm>
            <a:custGeom>
              <a:avLst/>
              <a:gdLst/>
              <a:ahLst/>
              <a:cxnLst/>
              <a:rect l="l" t="t" r="r" b="b"/>
              <a:pathLst>
                <a:path w="112053" h="78990" extrusionOk="0">
                  <a:moveTo>
                    <a:pt x="112053" y="1"/>
                  </a:moveTo>
                  <a:lnTo>
                    <a:pt x="112053" y="1"/>
                  </a:lnTo>
                  <a:cubicBezTo>
                    <a:pt x="71318" y="10046"/>
                    <a:pt x="32296" y="27371"/>
                    <a:pt x="1" y="53743"/>
                  </a:cubicBezTo>
                  <a:cubicBezTo>
                    <a:pt x="1874" y="62378"/>
                    <a:pt x="3213" y="70961"/>
                    <a:pt x="1874" y="78990"/>
                  </a:cubicBezTo>
                  <a:cubicBezTo>
                    <a:pt x="30690" y="43537"/>
                    <a:pt x="69694" y="17593"/>
                    <a:pt x="1120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-232050" y="296400"/>
              <a:ext cx="2801325" cy="1974750"/>
            </a:xfrm>
            <a:custGeom>
              <a:avLst/>
              <a:gdLst/>
              <a:ahLst/>
              <a:cxnLst/>
              <a:rect l="l" t="t" r="r" b="b"/>
              <a:pathLst>
                <a:path w="112053" h="78990" extrusionOk="0">
                  <a:moveTo>
                    <a:pt x="112053" y="1"/>
                  </a:moveTo>
                  <a:lnTo>
                    <a:pt x="112053" y="1"/>
                  </a:lnTo>
                  <a:cubicBezTo>
                    <a:pt x="71318" y="10046"/>
                    <a:pt x="32296" y="27371"/>
                    <a:pt x="1" y="53743"/>
                  </a:cubicBezTo>
                  <a:cubicBezTo>
                    <a:pt x="1874" y="62378"/>
                    <a:pt x="3213" y="70961"/>
                    <a:pt x="1874" y="78990"/>
                  </a:cubicBezTo>
                  <a:cubicBezTo>
                    <a:pt x="3213" y="77348"/>
                    <a:pt x="4586" y="75707"/>
                    <a:pt x="5942" y="74101"/>
                  </a:cubicBezTo>
                  <a:cubicBezTo>
                    <a:pt x="5407" y="69283"/>
                    <a:pt x="4265" y="64359"/>
                    <a:pt x="2909" y="59399"/>
                  </a:cubicBezTo>
                  <a:cubicBezTo>
                    <a:pt x="33813" y="31439"/>
                    <a:pt x="71889" y="12134"/>
                    <a:pt x="112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" name="Google Shape;32;p4"/>
          <p:cNvGrpSpPr/>
          <p:nvPr/>
        </p:nvGrpSpPr>
        <p:grpSpPr>
          <a:xfrm rot="10800000" flipH="1">
            <a:off x="5185950" y="4198550"/>
            <a:ext cx="4800150" cy="1079075"/>
            <a:chOff x="3323550" y="585000"/>
            <a:chExt cx="4800150" cy="1079075"/>
          </a:xfrm>
        </p:grpSpPr>
        <p:sp>
          <p:nvSpPr>
            <p:cNvPr id="33" name="Google Shape;33;p4"/>
            <p:cNvSpPr/>
            <p:nvPr/>
          </p:nvSpPr>
          <p:spPr>
            <a:xfrm>
              <a:off x="3323550" y="585000"/>
              <a:ext cx="4768025" cy="1079075"/>
            </a:xfrm>
            <a:custGeom>
              <a:avLst/>
              <a:gdLst/>
              <a:ahLst/>
              <a:cxnLst/>
              <a:rect l="l" t="t" r="r" b="b"/>
              <a:pathLst>
                <a:path w="190721" h="43163" extrusionOk="0">
                  <a:moveTo>
                    <a:pt x="174787" y="7316"/>
                  </a:moveTo>
                  <a:cubicBezTo>
                    <a:pt x="170719" y="4176"/>
                    <a:pt x="166205" y="1839"/>
                    <a:pt x="161423" y="1"/>
                  </a:cubicBezTo>
                  <a:lnTo>
                    <a:pt x="1" y="1"/>
                  </a:lnTo>
                  <a:cubicBezTo>
                    <a:pt x="6531" y="268"/>
                    <a:pt x="13044" y="714"/>
                    <a:pt x="19538" y="1339"/>
                  </a:cubicBezTo>
                  <a:cubicBezTo>
                    <a:pt x="35846" y="2891"/>
                    <a:pt x="52012" y="5425"/>
                    <a:pt x="68035" y="8726"/>
                  </a:cubicBezTo>
                  <a:cubicBezTo>
                    <a:pt x="107271" y="16773"/>
                    <a:pt x="145650" y="29370"/>
                    <a:pt x="183298" y="43162"/>
                  </a:cubicBezTo>
                  <a:cubicBezTo>
                    <a:pt x="190721" y="31671"/>
                    <a:pt x="185600" y="15720"/>
                    <a:pt x="174787" y="7316"/>
                  </a:cubicBezTo>
                  <a:close/>
                </a:path>
              </a:pathLst>
            </a:custGeom>
            <a:solidFill>
              <a:srgbClr val="FF4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3323550" y="585000"/>
              <a:ext cx="4768025" cy="1079075"/>
            </a:xfrm>
            <a:custGeom>
              <a:avLst/>
              <a:gdLst/>
              <a:ahLst/>
              <a:cxnLst/>
              <a:rect l="l" t="t" r="r" b="b"/>
              <a:pathLst>
                <a:path w="190721" h="43163" extrusionOk="0">
                  <a:moveTo>
                    <a:pt x="174787" y="7316"/>
                  </a:moveTo>
                  <a:cubicBezTo>
                    <a:pt x="170719" y="4176"/>
                    <a:pt x="166205" y="1839"/>
                    <a:pt x="161423" y="1"/>
                  </a:cubicBezTo>
                  <a:lnTo>
                    <a:pt x="1" y="1"/>
                  </a:lnTo>
                  <a:cubicBezTo>
                    <a:pt x="6531" y="268"/>
                    <a:pt x="13044" y="714"/>
                    <a:pt x="19538" y="1339"/>
                  </a:cubicBezTo>
                  <a:cubicBezTo>
                    <a:pt x="35846" y="2891"/>
                    <a:pt x="52012" y="5425"/>
                    <a:pt x="68035" y="8726"/>
                  </a:cubicBezTo>
                  <a:cubicBezTo>
                    <a:pt x="107271" y="16773"/>
                    <a:pt x="145650" y="29370"/>
                    <a:pt x="183298" y="43162"/>
                  </a:cubicBezTo>
                  <a:cubicBezTo>
                    <a:pt x="190721" y="31671"/>
                    <a:pt x="185600" y="15720"/>
                    <a:pt x="174787" y="73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4706350" y="585000"/>
              <a:ext cx="3416450" cy="927400"/>
            </a:xfrm>
            <a:custGeom>
              <a:avLst/>
              <a:gdLst/>
              <a:ahLst/>
              <a:cxnLst/>
              <a:rect l="l" t="t" r="r" b="b"/>
              <a:pathLst>
                <a:path w="136658" h="37096" extrusionOk="0">
                  <a:moveTo>
                    <a:pt x="120724" y="1250"/>
                  </a:moveTo>
                  <a:cubicBezTo>
                    <a:pt x="120153" y="822"/>
                    <a:pt x="119582" y="393"/>
                    <a:pt x="118993" y="1"/>
                  </a:cubicBezTo>
                  <a:lnTo>
                    <a:pt x="1" y="1"/>
                  </a:lnTo>
                  <a:cubicBezTo>
                    <a:pt x="4676" y="822"/>
                    <a:pt x="9333" y="1714"/>
                    <a:pt x="13972" y="2659"/>
                  </a:cubicBezTo>
                  <a:cubicBezTo>
                    <a:pt x="53208" y="10724"/>
                    <a:pt x="91587" y="23321"/>
                    <a:pt x="129235" y="37096"/>
                  </a:cubicBezTo>
                  <a:cubicBezTo>
                    <a:pt x="136658" y="25605"/>
                    <a:pt x="131537" y="9654"/>
                    <a:pt x="120724" y="1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5372775" y="585000"/>
              <a:ext cx="2750925" cy="797600"/>
            </a:xfrm>
            <a:custGeom>
              <a:avLst/>
              <a:gdLst/>
              <a:ahLst/>
              <a:cxnLst/>
              <a:rect l="l" t="t" r="r" b="b"/>
              <a:pathLst>
                <a:path w="110037" h="31904" extrusionOk="0">
                  <a:moveTo>
                    <a:pt x="1" y="1"/>
                  </a:moveTo>
                  <a:cubicBezTo>
                    <a:pt x="35204" y="8030"/>
                    <a:pt x="69730" y="19485"/>
                    <a:pt x="103649" y="31903"/>
                  </a:cubicBezTo>
                  <a:cubicBezTo>
                    <a:pt x="110036" y="22019"/>
                    <a:pt x="107128" y="8833"/>
                    <a:pt x="99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720000" y="4132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32"/>
          <p:cNvGrpSpPr/>
          <p:nvPr/>
        </p:nvGrpSpPr>
        <p:grpSpPr>
          <a:xfrm rot="899949">
            <a:off x="-1375227" y="-1120514"/>
            <a:ext cx="4190445" cy="4453219"/>
            <a:chOff x="-4219997" y="480632"/>
            <a:chExt cx="2433813" cy="2586433"/>
          </a:xfrm>
        </p:grpSpPr>
        <p:sp>
          <p:nvSpPr>
            <p:cNvPr id="385" name="Google Shape;385;p32"/>
            <p:cNvSpPr/>
            <p:nvPr/>
          </p:nvSpPr>
          <p:spPr>
            <a:xfrm>
              <a:off x="-3870843" y="480632"/>
              <a:ext cx="2084659" cy="1469754"/>
            </a:xfrm>
            <a:custGeom>
              <a:avLst/>
              <a:gdLst/>
              <a:ahLst/>
              <a:cxnLst/>
              <a:rect l="l" t="t" r="r" b="b"/>
              <a:pathLst>
                <a:path w="29244" h="20618" extrusionOk="0">
                  <a:moveTo>
                    <a:pt x="29244" y="1"/>
                  </a:moveTo>
                  <a:lnTo>
                    <a:pt x="29244" y="1"/>
                  </a:lnTo>
                  <a:cubicBezTo>
                    <a:pt x="18610" y="2624"/>
                    <a:pt x="8431" y="7147"/>
                    <a:pt x="0" y="14025"/>
                  </a:cubicBezTo>
                  <a:cubicBezTo>
                    <a:pt x="491" y="16282"/>
                    <a:pt x="839" y="18521"/>
                    <a:pt x="491" y="20617"/>
                  </a:cubicBezTo>
                  <a:cubicBezTo>
                    <a:pt x="8012" y="11366"/>
                    <a:pt x="18190" y="4595"/>
                    <a:pt x="292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32"/>
            <p:cNvSpPr/>
            <p:nvPr/>
          </p:nvSpPr>
          <p:spPr>
            <a:xfrm>
              <a:off x="-3870843" y="480632"/>
              <a:ext cx="2084659" cy="1469754"/>
            </a:xfrm>
            <a:custGeom>
              <a:avLst/>
              <a:gdLst/>
              <a:ahLst/>
              <a:cxnLst/>
              <a:rect l="l" t="t" r="r" b="b"/>
              <a:pathLst>
                <a:path w="29244" h="20618" extrusionOk="0">
                  <a:moveTo>
                    <a:pt x="29244" y="1"/>
                  </a:moveTo>
                  <a:lnTo>
                    <a:pt x="29244" y="1"/>
                  </a:lnTo>
                  <a:cubicBezTo>
                    <a:pt x="18610" y="2624"/>
                    <a:pt x="8431" y="7147"/>
                    <a:pt x="0" y="14025"/>
                  </a:cubicBezTo>
                  <a:cubicBezTo>
                    <a:pt x="491" y="16282"/>
                    <a:pt x="839" y="18521"/>
                    <a:pt x="491" y="20617"/>
                  </a:cubicBezTo>
                  <a:cubicBezTo>
                    <a:pt x="839" y="20189"/>
                    <a:pt x="1196" y="19761"/>
                    <a:pt x="1553" y="19342"/>
                  </a:cubicBezTo>
                  <a:cubicBezTo>
                    <a:pt x="1410" y="18084"/>
                    <a:pt x="1116" y="16799"/>
                    <a:pt x="759" y="15505"/>
                  </a:cubicBezTo>
                  <a:cubicBezTo>
                    <a:pt x="8823" y="8208"/>
                    <a:pt x="18761" y="3168"/>
                    <a:pt x="292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32"/>
            <p:cNvSpPr/>
            <p:nvPr/>
          </p:nvSpPr>
          <p:spPr>
            <a:xfrm>
              <a:off x="-4219997" y="940420"/>
              <a:ext cx="1563209" cy="2126645"/>
            </a:xfrm>
            <a:custGeom>
              <a:avLst/>
              <a:gdLst/>
              <a:ahLst/>
              <a:cxnLst/>
              <a:rect l="l" t="t" r="r" b="b"/>
              <a:pathLst>
                <a:path w="21929" h="29833" extrusionOk="0">
                  <a:moveTo>
                    <a:pt x="21929" y="1"/>
                  </a:moveTo>
                  <a:lnTo>
                    <a:pt x="21929" y="1"/>
                  </a:lnTo>
                  <a:cubicBezTo>
                    <a:pt x="13034" y="6397"/>
                    <a:pt x="5264" y="14381"/>
                    <a:pt x="1" y="23900"/>
                  </a:cubicBezTo>
                  <a:cubicBezTo>
                    <a:pt x="1294" y="25809"/>
                    <a:pt x="2445" y="27754"/>
                    <a:pt x="2900" y="29832"/>
                  </a:cubicBezTo>
                  <a:cubicBezTo>
                    <a:pt x="6442" y="18449"/>
                    <a:pt x="13373" y="8386"/>
                    <a:pt x="219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8" name="Google Shape;388;p32"/>
          <p:cNvSpPr txBox="1">
            <a:spLocks noGrp="1"/>
          </p:cNvSpPr>
          <p:nvPr>
            <p:ph type="title"/>
          </p:nvPr>
        </p:nvSpPr>
        <p:spPr>
          <a:xfrm>
            <a:off x="720000" y="4132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89" name="Google Shape;389;p32"/>
          <p:cNvGrpSpPr/>
          <p:nvPr/>
        </p:nvGrpSpPr>
        <p:grpSpPr>
          <a:xfrm>
            <a:off x="5947550" y="3487006"/>
            <a:ext cx="4853649" cy="2253390"/>
            <a:chOff x="4841950" y="3595950"/>
            <a:chExt cx="3795175" cy="1761975"/>
          </a:xfrm>
        </p:grpSpPr>
        <p:sp>
          <p:nvSpPr>
            <p:cNvPr id="390" name="Google Shape;390;p32"/>
            <p:cNvSpPr/>
            <p:nvPr/>
          </p:nvSpPr>
          <p:spPr>
            <a:xfrm>
              <a:off x="5150200" y="3595950"/>
              <a:ext cx="3408400" cy="1677675"/>
            </a:xfrm>
            <a:custGeom>
              <a:avLst/>
              <a:gdLst/>
              <a:ahLst/>
              <a:cxnLst/>
              <a:rect l="l" t="t" r="r" b="b"/>
              <a:pathLst>
                <a:path w="136336" h="67107" extrusionOk="0">
                  <a:moveTo>
                    <a:pt x="0" y="67107"/>
                  </a:moveTo>
                  <a:cubicBezTo>
                    <a:pt x="45713" y="50138"/>
                    <a:pt x="88553" y="25854"/>
                    <a:pt x="130002" y="0"/>
                  </a:cubicBezTo>
                  <a:cubicBezTo>
                    <a:pt x="133802" y="3819"/>
                    <a:pt x="135836" y="8726"/>
                    <a:pt x="136336" y="13900"/>
                  </a:cubicBezTo>
                  <a:cubicBezTo>
                    <a:pt x="136318" y="13829"/>
                    <a:pt x="136282" y="13811"/>
                    <a:pt x="136247" y="13793"/>
                  </a:cubicBezTo>
                  <a:cubicBezTo>
                    <a:pt x="92354" y="35204"/>
                    <a:pt x="47230" y="54974"/>
                    <a:pt x="0" y="67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32"/>
            <p:cNvSpPr/>
            <p:nvPr/>
          </p:nvSpPr>
          <p:spPr>
            <a:xfrm>
              <a:off x="4841950" y="4243200"/>
              <a:ext cx="3795175" cy="1114725"/>
            </a:xfrm>
            <a:custGeom>
              <a:avLst/>
              <a:gdLst/>
              <a:ahLst/>
              <a:cxnLst/>
              <a:rect l="l" t="t" r="r" b="b"/>
              <a:pathLst>
                <a:path w="151807" h="44589" extrusionOk="0">
                  <a:moveTo>
                    <a:pt x="144009" y="0"/>
                  </a:moveTo>
                  <a:cubicBezTo>
                    <a:pt x="106843" y="15059"/>
                    <a:pt x="68909" y="28959"/>
                    <a:pt x="29977" y="38344"/>
                  </a:cubicBezTo>
                  <a:cubicBezTo>
                    <a:pt x="20056" y="40735"/>
                    <a:pt x="10064" y="42840"/>
                    <a:pt x="1" y="44589"/>
                  </a:cubicBezTo>
                  <a:lnTo>
                    <a:pt x="121920" y="44589"/>
                  </a:lnTo>
                  <a:cubicBezTo>
                    <a:pt x="127237" y="42466"/>
                    <a:pt x="132286" y="39789"/>
                    <a:pt x="136711" y="36114"/>
                  </a:cubicBezTo>
                  <a:cubicBezTo>
                    <a:pt x="147221" y="27353"/>
                    <a:pt x="151806" y="11241"/>
                    <a:pt x="144009" y="0"/>
                  </a:cubicBezTo>
                  <a:close/>
                </a:path>
              </a:pathLst>
            </a:custGeom>
            <a:solidFill>
              <a:srgbClr val="FF4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32"/>
            <p:cNvSpPr/>
            <p:nvPr/>
          </p:nvSpPr>
          <p:spPr>
            <a:xfrm>
              <a:off x="4841950" y="4243200"/>
              <a:ext cx="3795175" cy="1114725"/>
            </a:xfrm>
            <a:custGeom>
              <a:avLst/>
              <a:gdLst/>
              <a:ahLst/>
              <a:cxnLst/>
              <a:rect l="l" t="t" r="r" b="b"/>
              <a:pathLst>
                <a:path w="151807" h="44589" extrusionOk="0">
                  <a:moveTo>
                    <a:pt x="144009" y="0"/>
                  </a:moveTo>
                  <a:cubicBezTo>
                    <a:pt x="106843" y="15059"/>
                    <a:pt x="68909" y="28959"/>
                    <a:pt x="29977" y="38344"/>
                  </a:cubicBezTo>
                  <a:cubicBezTo>
                    <a:pt x="20056" y="40735"/>
                    <a:pt x="10064" y="42840"/>
                    <a:pt x="1" y="44589"/>
                  </a:cubicBezTo>
                  <a:lnTo>
                    <a:pt x="121920" y="44589"/>
                  </a:lnTo>
                  <a:cubicBezTo>
                    <a:pt x="127237" y="42466"/>
                    <a:pt x="132286" y="39789"/>
                    <a:pt x="136711" y="36114"/>
                  </a:cubicBezTo>
                  <a:cubicBezTo>
                    <a:pt x="147221" y="27353"/>
                    <a:pt x="151806" y="11241"/>
                    <a:pt x="1440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ellow corner">
  <p:cSld name="CUSTOM_1_1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33"/>
          <p:cNvGrpSpPr/>
          <p:nvPr/>
        </p:nvGrpSpPr>
        <p:grpSpPr>
          <a:xfrm>
            <a:off x="6344251" y="3658016"/>
            <a:ext cx="3582332" cy="1724738"/>
            <a:chOff x="6451518" y="3714579"/>
            <a:chExt cx="3937494" cy="1724738"/>
          </a:xfrm>
        </p:grpSpPr>
        <p:sp>
          <p:nvSpPr>
            <p:cNvPr id="395" name="Google Shape;395;p33"/>
            <p:cNvSpPr/>
            <p:nvPr/>
          </p:nvSpPr>
          <p:spPr>
            <a:xfrm rot="9974709" flipH="1">
              <a:off x="6718482" y="4110512"/>
              <a:ext cx="3441722" cy="922843"/>
            </a:xfrm>
            <a:custGeom>
              <a:avLst/>
              <a:gdLst/>
              <a:ahLst/>
              <a:cxnLst/>
              <a:rect l="l" t="t" r="r" b="b"/>
              <a:pathLst>
                <a:path w="38031" h="9074" extrusionOk="0">
                  <a:moveTo>
                    <a:pt x="0" y="1"/>
                  </a:moveTo>
                  <a:cubicBezTo>
                    <a:pt x="12633" y="1508"/>
                    <a:pt x="24988" y="5050"/>
                    <a:pt x="37085" y="9073"/>
                  </a:cubicBezTo>
                  <a:cubicBezTo>
                    <a:pt x="37817" y="7869"/>
                    <a:pt x="38031" y="6504"/>
                    <a:pt x="37843" y="5157"/>
                  </a:cubicBezTo>
                  <a:lnTo>
                    <a:pt x="37843" y="5157"/>
                  </a:lnTo>
                  <a:cubicBezTo>
                    <a:pt x="37843" y="5175"/>
                    <a:pt x="37834" y="5184"/>
                    <a:pt x="37826" y="5193"/>
                  </a:cubicBezTo>
                  <a:cubicBezTo>
                    <a:pt x="25381" y="2445"/>
                    <a:pt x="12722" y="188"/>
                    <a:pt x="0" y="1"/>
                  </a:cubicBezTo>
                  <a:close/>
                </a:path>
              </a:pathLst>
            </a:custGeom>
            <a:solidFill>
              <a:srgbClr val="075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33"/>
            <p:cNvSpPr/>
            <p:nvPr/>
          </p:nvSpPr>
          <p:spPr>
            <a:xfrm>
              <a:off x="6451518" y="4411763"/>
              <a:ext cx="3937494" cy="1027554"/>
            </a:xfrm>
            <a:custGeom>
              <a:avLst/>
              <a:gdLst/>
              <a:ahLst/>
              <a:cxnLst/>
              <a:rect l="l" t="t" r="r" b="b"/>
              <a:pathLst>
                <a:path w="151807" h="44589" extrusionOk="0">
                  <a:moveTo>
                    <a:pt x="144009" y="0"/>
                  </a:moveTo>
                  <a:cubicBezTo>
                    <a:pt x="106843" y="15059"/>
                    <a:pt x="68909" y="28959"/>
                    <a:pt x="29977" y="38344"/>
                  </a:cubicBezTo>
                  <a:cubicBezTo>
                    <a:pt x="20056" y="40735"/>
                    <a:pt x="10064" y="42840"/>
                    <a:pt x="1" y="44589"/>
                  </a:cubicBezTo>
                  <a:lnTo>
                    <a:pt x="121920" y="44589"/>
                  </a:lnTo>
                  <a:cubicBezTo>
                    <a:pt x="127237" y="42466"/>
                    <a:pt x="132286" y="39789"/>
                    <a:pt x="136711" y="36114"/>
                  </a:cubicBezTo>
                  <a:cubicBezTo>
                    <a:pt x="147221" y="27353"/>
                    <a:pt x="151806" y="11241"/>
                    <a:pt x="1440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ustering">
  <p:cSld name="CUSTOM_23_1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4"/>
          <p:cNvSpPr/>
          <p:nvPr/>
        </p:nvSpPr>
        <p:spPr>
          <a:xfrm>
            <a:off x="143225" y="661000"/>
            <a:ext cx="8824500" cy="4318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9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0" name="Google Shape;400;p35"/>
          <p:cNvGrpSpPr/>
          <p:nvPr/>
        </p:nvGrpSpPr>
        <p:grpSpPr>
          <a:xfrm>
            <a:off x="-698967" y="-342306"/>
            <a:ext cx="10825814" cy="1385856"/>
            <a:chOff x="-305650" y="585000"/>
            <a:chExt cx="8429350" cy="1079075"/>
          </a:xfrm>
        </p:grpSpPr>
        <p:sp>
          <p:nvSpPr>
            <p:cNvPr id="401" name="Google Shape;401;p35"/>
            <p:cNvSpPr/>
            <p:nvPr/>
          </p:nvSpPr>
          <p:spPr>
            <a:xfrm>
              <a:off x="-305650" y="585000"/>
              <a:ext cx="2876275" cy="736050"/>
            </a:xfrm>
            <a:custGeom>
              <a:avLst/>
              <a:gdLst/>
              <a:ahLst/>
              <a:cxnLst/>
              <a:rect l="l" t="t" r="r" b="b"/>
              <a:pathLst>
                <a:path w="115051" h="29442" extrusionOk="0">
                  <a:moveTo>
                    <a:pt x="9118" y="1"/>
                  </a:moveTo>
                  <a:cubicBezTo>
                    <a:pt x="7298" y="10599"/>
                    <a:pt x="5282" y="21109"/>
                    <a:pt x="1" y="29441"/>
                  </a:cubicBezTo>
                  <a:cubicBezTo>
                    <a:pt x="35329" y="10724"/>
                    <a:pt x="74976" y="1749"/>
                    <a:pt x="115050" y="1"/>
                  </a:cubicBezTo>
                  <a:close/>
                </a:path>
              </a:pathLst>
            </a:custGeom>
            <a:solidFill>
              <a:srgbClr val="FF4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35"/>
            <p:cNvSpPr/>
            <p:nvPr/>
          </p:nvSpPr>
          <p:spPr>
            <a:xfrm>
              <a:off x="3323550" y="585000"/>
              <a:ext cx="4768025" cy="1079075"/>
            </a:xfrm>
            <a:custGeom>
              <a:avLst/>
              <a:gdLst/>
              <a:ahLst/>
              <a:cxnLst/>
              <a:rect l="l" t="t" r="r" b="b"/>
              <a:pathLst>
                <a:path w="190721" h="43163" extrusionOk="0">
                  <a:moveTo>
                    <a:pt x="174787" y="7316"/>
                  </a:moveTo>
                  <a:cubicBezTo>
                    <a:pt x="170719" y="4176"/>
                    <a:pt x="166205" y="1839"/>
                    <a:pt x="161423" y="1"/>
                  </a:cubicBezTo>
                  <a:lnTo>
                    <a:pt x="1" y="1"/>
                  </a:lnTo>
                  <a:cubicBezTo>
                    <a:pt x="6531" y="268"/>
                    <a:pt x="13044" y="714"/>
                    <a:pt x="19538" y="1339"/>
                  </a:cubicBezTo>
                  <a:cubicBezTo>
                    <a:pt x="35846" y="2891"/>
                    <a:pt x="52012" y="5425"/>
                    <a:pt x="68035" y="8726"/>
                  </a:cubicBezTo>
                  <a:cubicBezTo>
                    <a:pt x="107271" y="16773"/>
                    <a:pt x="145650" y="29370"/>
                    <a:pt x="183298" y="43162"/>
                  </a:cubicBezTo>
                  <a:cubicBezTo>
                    <a:pt x="190721" y="31671"/>
                    <a:pt x="185600" y="15720"/>
                    <a:pt x="174787" y="7316"/>
                  </a:cubicBezTo>
                  <a:close/>
                </a:path>
              </a:pathLst>
            </a:custGeom>
            <a:solidFill>
              <a:srgbClr val="FF4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35"/>
            <p:cNvSpPr/>
            <p:nvPr/>
          </p:nvSpPr>
          <p:spPr>
            <a:xfrm>
              <a:off x="-305650" y="585000"/>
              <a:ext cx="2876275" cy="736050"/>
            </a:xfrm>
            <a:custGeom>
              <a:avLst/>
              <a:gdLst/>
              <a:ahLst/>
              <a:cxnLst/>
              <a:rect l="l" t="t" r="r" b="b"/>
              <a:pathLst>
                <a:path w="115051" h="29442" extrusionOk="0">
                  <a:moveTo>
                    <a:pt x="9118" y="1"/>
                  </a:moveTo>
                  <a:cubicBezTo>
                    <a:pt x="7298" y="10599"/>
                    <a:pt x="5282" y="21109"/>
                    <a:pt x="1" y="29441"/>
                  </a:cubicBezTo>
                  <a:cubicBezTo>
                    <a:pt x="35329" y="10724"/>
                    <a:pt x="74976" y="1749"/>
                    <a:pt x="1150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35"/>
            <p:cNvSpPr/>
            <p:nvPr/>
          </p:nvSpPr>
          <p:spPr>
            <a:xfrm>
              <a:off x="3323550" y="585000"/>
              <a:ext cx="4768025" cy="1079075"/>
            </a:xfrm>
            <a:custGeom>
              <a:avLst/>
              <a:gdLst/>
              <a:ahLst/>
              <a:cxnLst/>
              <a:rect l="l" t="t" r="r" b="b"/>
              <a:pathLst>
                <a:path w="190721" h="43163" extrusionOk="0">
                  <a:moveTo>
                    <a:pt x="174787" y="7316"/>
                  </a:moveTo>
                  <a:cubicBezTo>
                    <a:pt x="170719" y="4176"/>
                    <a:pt x="166205" y="1839"/>
                    <a:pt x="161423" y="1"/>
                  </a:cubicBezTo>
                  <a:lnTo>
                    <a:pt x="1" y="1"/>
                  </a:lnTo>
                  <a:cubicBezTo>
                    <a:pt x="6531" y="268"/>
                    <a:pt x="13044" y="714"/>
                    <a:pt x="19538" y="1339"/>
                  </a:cubicBezTo>
                  <a:cubicBezTo>
                    <a:pt x="35846" y="2891"/>
                    <a:pt x="52012" y="5425"/>
                    <a:pt x="68035" y="8726"/>
                  </a:cubicBezTo>
                  <a:cubicBezTo>
                    <a:pt x="107271" y="16773"/>
                    <a:pt x="145650" y="29370"/>
                    <a:pt x="183298" y="43162"/>
                  </a:cubicBezTo>
                  <a:cubicBezTo>
                    <a:pt x="190721" y="31671"/>
                    <a:pt x="185600" y="15720"/>
                    <a:pt x="174787" y="73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35"/>
            <p:cNvSpPr/>
            <p:nvPr/>
          </p:nvSpPr>
          <p:spPr>
            <a:xfrm>
              <a:off x="-274425" y="585000"/>
              <a:ext cx="1645125" cy="584375"/>
            </a:xfrm>
            <a:custGeom>
              <a:avLst/>
              <a:gdLst/>
              <a:ahLst/>
              <a:cxnLst/>
              <a:rect l="l" t="t" r="r" b="b"/>
              <a:pathLst>
                <a:path w="65805" h="23375" extrusionOk="0">
                  <a:moveTo>
                    <a:pt x="8030" y="1"/>
                  </a:moveTo>
                  <a:cubicBezTo>
                    <a:pt x="6406" y="8476"/>
                    <a:pt x="4265" y="16648"/>
                    <a:pt x="1" y="23375"/>
                  </a:cubicBezTo>
                  <a:cubicBezTo>
                    <a:pt x="20716" y="12401"/>
                    <a:pt x="42912" y="4783"/>
                    <a:pt x="65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35"/>
            <p:cNvSpPr/>
            <p:nvPr/>
          </p:nvSpPr>
          <p:spPr>
            <a:xfrm>
              <a:off x="4706350" y="585000"/>
              <a:ext cx="3416450" cy="927400"/>
            </a:xfrm>
            <a:custGeom>
              <a:avLst/>
              <a:gdLst/>
              <a:ahLst/>
              <a:cxnLst/>
              <a:rect l="l" t="t" r="r" b="b"/>
              <a:pathLst>
                <a:path w="136658" h="37096" extrusionOk="0">
                  <a:moveTo>
                    <a:pt x="120724" y="1250"/>
                  </a:moveTo>
                  <a:cubicBezTo>
                    <a:pt x="120153" y="822"/>
                    <a:pt x="119582" y="393"/>
                    <a:pt x="118993" y="1"/>
                  </a:cubicBezTo>
                  <a:lnTo>
                    <a:pt x="1" y="1"/>
                  </a:lnTo>
                  <a:cubicBezTo>
                    <a:pt x="4676" y="822"/>
                    <a:pt x="9333" y="1714"/>
                    <a:pt x="13972" y="2659"/>
                  </a:cubicBezTo>
                  <a:cubicBezTo>
                    <a:pt x="53208" y="10724"/>
                    <a:pt x="91587" y="23321"/>
                    <a:pt x="129235" y="37096"/>
                  </a:cubicBezTo>
                  <a:cubicBezTo>
                    <a:pt x="136658" y="25605"/>
                    <a:pt x="131537" y="9654"/>
                    <a:pt x="120724" y="1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35"/>
            <p:cNvSpPr/>
            <p:nvPr/>
          </p:nvSpPr>
          <p:spPr>
            <a:xfrm>
              <a:off x="-247650" y="585000"/>
              <a:ext cx="1126350" cy="454575"/>
            </a:xfrm>
            <a:custGeom>
              <a:avLst/>
              <a:gdLst/>
              <a:ahLst/>
              <a:cxnLst/>
              <a:rect l="l" t="t" r="r" b="b"/>
              <a:pathLst>
                <a:path w="45054" h="18183" extrusionOk="0">
                  <a:moveTo>
                    <a:pt x="6941" y="1"/>
                  </a:moveTo>
                  <a:cubicBezTo>
                    <a:pt x="5425" y="6585"/>
                    <a:pt x="3390" y="12847"/>
                    <a:pt x="0" y="18182"/>
                  </a:cubicBezTo>
                  <a:cubicBezTo>
                    <a:pt x="14382" y="10564"/>
                    <a:pt x="29494" y="4551"/>
                    <a:pt x="450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35"/>
            <p:cNvSpPr/>
            <p:nvPr/>
          </p:nvSpPr>
          <p:spPr>
            <a:xfrm>
              <a:off x="5372775" y="585000"/>
              <a:ext cx="2750925" cy="797600"/>
            </a:xfrm>
            <a:custGeom>
              <a:avLst/>
              <a:gdLst/>
              <a:ahLst/>
              <a:cxnLst/>
              <a:rect l="l" t="t" r="r" b="b"/>
              <a:pathLst>
                <a:path w="110037" h="31904" extrusionOk="0">
                  <a:moveTo>
                    <a:pt x="1" y="1"/>
                  </a:moveTo>
                  <a:cubicBezTo>
                    <a:pt x="35204" y="8030"/>
                    <a:pt x="69730" y="19485"/>
                    <a:pt x="103649" y="31903"/>
                  </a:cubicBezTo>
                  <a:cubicBezTo>
                    <a:pt x="110036" y="22019"/>
                    <a:pt x="107128" y="8833"/>
                    <a:pt x="99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9" name="Google Shape;409;p35"/>
          <p:cNvSpPr txBox="1">
            <a:spLocks noGrp="1"/>
          </p:cNvSpPr>
          <p:nvPr>
            <p:ph type="title"/>
          </p:nvPr>
        </p:nvSpPr>
        <p:spPr>
          <a:xfrm>
            <a:off x="720000" y="4132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35"/>
          <p:cNvSpPr txBox="1">
            <a:spLocks noGrp="1"/>
          </p:cNvSpPr>
          <p:nvPr>
            <p:ph type="subTitle" idx="1"/>
          </p:nvPr>
        </p:nvSpPr>
        <p:spPr>
          <a:xfrm>
            <a:off x="720000" y="1381450"/>
            <a:ext cx="3852000" cy="32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11" name="Google Shape;411;p35"/>
          <p:cNvSpPr txBox="1">
            <a:spLocks noGrp="1"/>
          </p:cNvSpPr>
          <p:nvPr>
            <p:ph type="subTitle" idx="2"/>
          </p:nvPr>
        </p:nvSpPr>
        <p:spPr>
          <a:xfrm>
            <a:off x="4572000" y="1381450"/>
            <a:ext cx="3852000" cy="32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" name="Google Shape;413;p36"/>
          <p:cNvGrpSpPr/>
          <p:nvPr/>
        </p:nvGrpSpPr>
        <p:grpSpPr>
          <a:xfrm rot="10800000">
            <a:off x="5952939" y="1625369"/>
            <a:ext cx="4173908" cy="4435784"/>
            <a:chOff x="-701300" y="296400"/>
            <a:chExt cx="3270575" cy="3475775"/>
          </a:xfrm>
        </p:grpSpPr>
        <p:sp>
          <p:nvSpPr>
            <p:cNvPr id="414" name="Google Shape;414;p36"/>
            <p:cNvSpPr/>
            <p:nvPr/>
          </p:nvSpPr>
          <p:spPr>
            <a:xfrm>
              <a:off x="-474700" y="647900"/>
              <a:ext cx="1730750" cy="1001450"/>
            </a:xfrm>
            <a:custGeom>
              <a:avLst/>
              <a:gdLst/>
              <a:ahLst/>
              <a:cxnLst/>
              <a:rect l="l" t="t" r="r" b="b"/>
              <a:pathLst>
                <a:path w="69230" h="40058" extrusionOk="0">
                  <a:moveTo>
                    <a:pt x="69230" y="1"/>
                  </a:moveTo>
                  <a:lnTo>
                    <a:pt x="2730" y="1"/>
                  </a:lnTo>
                  <a:cubicBezTo>
                    <a:pt x="2944" y="13775"/>
                    <a:pt x="4515" y="28156"/>
                    <a:pt x="0" y="40057"/>
                  </a:cubicBezTo>
                  <a:cubicBezTo>
                    <a:pt x="20716" y="22946"/>
                    <a:pt x="44232" y="9778"/>
                    <a:pt x="692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36"/>
            <p:cNvSpPr/>
            <p:nvPr/>
          </p:nvSpPr>
          <p:spPr>
            <a:xfrm>
              <a:off x="-701300" y="914200"/>
              <a:ext cx="2100550" cy="2857975"/>
            </a:xfrm>
            <a:custGeom>
              <a:avLst/>
              <a:gdLst/>
              <a:ahLst/>
              <a:cxnLst/>
              <a:rect l="l" t="t" r="r" b="b"/>
              <a:pathLst>
                <a:path w="84022" h="114319" extrusionOk="0">
                  <a:moveTo>
                    <a:pt x="84021" y="1"/>
                  </a:moveTo>
                  <a:lnTo>
                    <a:pt x="84021" y="1"/>
                  </a:lnTo>
                  <a:cubicBezTo>
                    <a:pt x="49942" y="24516"/>
                    <a:pt x="20163" y="55099"/>
                    <a:pt x="0" y="91587"/>
                  </a:cubicBezTo>
                  <a:cubicBezTo>
                    <a:pt x="4961" y="98902"/>
                    <a:pt x="9368" y="106343"/>
                    <a:pt x="11116" y="114318"/>
                  </a:cubicBezTo>
                  <a:cubicBezTo>
                    <a:pt x="24677" y="70693"/>
                    <a:pt x="51244" y="32135"/>
                    <a:pt x="840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36"/>
            <p:cNvSpPr/>
            <p:nvPr/>
          </p:nvSpPr>
          <p:spPr>
            <a:xfrm>
              <a:off x="-232050" y="296400"/>
              <a:ext cx="2801325" cy="1974750"/>
            </a:xfrm>
            <a:custGeom>
              <a:avLst/>
              <a:gdLst/>
              <a:ahLst/>
              <a:cxnLst/>
              <a:rect l="l" t="t" r="r" b="b"/>
              <a:pathLst>
                <a:path w="112053" h="78990" extrusionOk="0">
                  <a:moveTo>
                    <a:pt x="112053" y="1"/>
                  </a:moveTo>
                  <a:lnTo>
                    <a:pt x="112053" y="1"/>
                  </a:lnTo>
                  <a:cubicBezTo>
                    <a:pt x="71318" y="10046"/>
                    <a:pt x="32296" y="27371"/>
                    <a:pt x="1" y="53743"/>
                  </a:cubicBezTo>
                  <a:cubicBezTo>
                    <a:pt x="1874" y="62378"/>
                    <a:pt x="3213" y="70961"/>
                    <a:pt x="1874" y="78990"/>
                  </a:cubicBezTo>
                  <a:cubicBezTo>
                    <a:pt x="30690" y="43537"/>
                    <a:pt x="69694" y="17593"/>
                    <a:pt x="1120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36"/>
            <p:cNvSpPr/>
            <p:nvPr/>
          </p:nvSpPr>
          <p:spPr>
            <a:xfrm>
              <a:off x="-232050" y="296400"/>
              <a:ext cx="2801325" cy="1974750"/>
            </a:xfrm>
            <a:custGeom>
              <a:avLst/>
              <a:gdLst/>
              <a:ahLst/>
              <a:cxnLst/>
              <a:rect l="l" t="t" r="r" b="b"/>
              <a:pathLst>
                <a:path w="112053" h="78990" extrusionOk="0">
                  <a:moveTo>
                    <a:pt x="112053" y="1"/>
                  </a:moveTo>
                  <a:lnTo>
                    <a:pt x="112053" y="1"/>
                  </a:lnTo>
                  <a:cubicBezTo>
                    <a:pt x="71318" y="10046"/>
                    <a:pt x="32296" y="27371"/>
                    <a:pt x="1" y="53743"/>
                  </a:cubicBezTo>
                  <a:cubicBezTo>
                    <a:pt x="1874" y="62378"/>
                    <a:pt x="3213" y="70961"/>
                    <a:pt x="1874" y="78990"/>
                  </a:cubicBezTo>
                  <a:cubicBezTo>
                    <a:pt x="3213" y="77348"/>
                    <a:pt x="4586" y="75707"/>
                    <a:pt x="5942" y="74101"/>
                  </a:cubicBezTo>
                  <a:cubicBezTo>
                    <a:pt x="5407" y="69283"/>
                    <a:pt x="4265" y="64359"/>
                    <a:pt x="2909" y="59399"/>
                  </a:cubicBezTo>
                  <a:cubicBezTo>
                    <a:pt x="33813" y="31439"/>
                    <a:pt x="71889" y="12134"/>
                    <a:pt x="112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8" name="Google Shape;418;p36"/>
          <p:cNvGrpSpPr/>
          <p:nvPr/>
        </p:nvGrpSpPr>
        <p:grpSpPr>
          <a:xfrm flipH="1">
            <a:off x="-1068928" y="-37506"/>
            <a:ext cx="6164833" cy="1385856"/>
            <a:chOff x="3323550" y="585000"/>
            <a:chExt cx="4800150" cy="1079075"/>
          </a:xfrm>
        </p:grpSpPr>
        <p:sp>
          <p:nvSpPr>
            <p:cNvPr id="419" name="Google Shape;419;p36"/>
            <p:cNvSpPr/>
            <p:nvPr/>
          </p:nvSpPr>
          <p:spPr>
            <a:xfrm>
              <a:off x="3323550" y="585000"/>
              <a:ext cx="4768025" cy="1079075"/>
            </a:xfrm>
            <a:custGeom>
              <a:avLst/>
              <a:gdLst/>
              <a:ahLst/>
              <a:cxnLst/>
              <a:rect l="l" t="t" r="r" b="b"/>
              <a:pathLst>
                <a:path w="190721" h="43163" extrusionOk="0">
                  <a:moveTo>
                    <a:pt x="174787" y="7316"/>
                  </a:moveTo>
                  <a:cubicBezTo>
                    <a:pt x="170719" y="4176"/>
                    <a:pt x="166205" y="1839"/>
                    <a:pt x="161423" y="1"/>
                  </a:cubicBezTo>
                  <a:lnTo>
                    <a:pt x="1" y="1"/>
                  </a:lnTo>
                  <a:cubicBezTo>
                    <a:pt x="6531" y="268"/>
                    <a:pt x="13044" y="714"/>
                    <a:pt x="19538" y="1339"/>
                  </a:cubicBezTo>
                  <a:cubicBezTo>
                    <a:pt x="35846" y="2891"/>
                    <a:pt x="52012" y="5425"/>
                    <a:pt x="68035" y="8726"/>
                  </a:cubicBezTo>
                  <a:cubicBezTo>
                    <a:pt x="107271" y="16773"/>
                    <a:pt x="145650" y="29370"/>
                    <a:pt x="183298" y="43162"/>
                  </a:cubicBezTo>
                  <a:cubicBezTo>
                    <a:pt x="190721" y="31671"/>
                    <a:pt x="185600" y="15720"/>
                    <a:pt x="174787" y="7316"/>
                  </a:cubicBezTo>
                  <a:close/>
                </a:path>
              </a:pathLst>
            </a:custGeom>
            <a:solidFill>
              <a:srgbClr val="FF4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36"/>
            <p:cNvSpPr/>
            <p:nvPr/>
          </p:nvSpPr>
          <p:spPr>
            <a:xfrm>
              <a:off x="3323550" y="585000"/>
              <a:ext cx="4768025" cy="1079075"/>
            </a:xfrm>
            <a:custGeom>
              <a:avLst/>
              <a:gdLst/>
              <a:ahLst/>
              <a:cxnLst/>
              <a:rect l="l" t="t" r="r" b="b"/>
              <a:pathLst>
                <a:path w="190721" h="43163" extrusionOk="0">
                  <a:moveTo>
                    <a:pt x="174787" y="7316"/>
                  </a:moveTo>
                  <a:cubicBezTo>
                    <a:pt x="170719" y="4176"/>
                    <a:pt x="166205" y="1839"/>
                    <a:pt x="161423" y="1"/>
                  </a:cubicBezTo>
                  <a:lnTo>
                    <a:pt x="1" y="1"/>
                  </a:lnTo>
                  <a:cubicBezTo>
                    <a:pt x="6531" y="268"/>
                    <a:pt x="13044" y="714"/>
                    <a:pt x="19538" y="1339"/>
                  </a:cubicBezTo>
                  <a:cubicBezTo>
                    <a:pt x="35846" y="2891"/>
                    <a:pt x="52012" y="5425"/>
                    <a:pt x="68035" y="8726"/>
                  </a:cubicBezTo>
                  <a:cubicBezTo>
                    <a:pt x="107271" y="16773"/>
                    <a:pt x="145650" y="29370"/>
                    <a:pt x="183298" y="43162"/>
                  </a:cubicBezTo>
                  <a:cubicBezTo>
                    <a:pt x="190721" y="31671"/>
                    <a:pt x="185600" y="15720"/>
                    <a:pt x="174787" y="73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36"/>
            <p:cNvSpPr/>
            <p:nvPr/>
          </p:nvSpPr>
          <p:spPr>
            <a:xfrm>
              <a:off x="4706350" y="585000"/>
              <a:ext cx="3416450" cy="927400"/>
            </a:xfrm>
            <a:custGeom>
              <a:avLst/>
              <a:gdLst/>
              <a:ahLst/>
              <a:cxnLst/>
              <a:rect l="l" t="t" r="r" b="b"/>
              <a:pathLst>
                <a:path w="136658" h="37096" extrusionOk="0">
                  <a:moveTo>
                    <a:pt x="120724" y="1250"/>
                  </a:moveTo>
                  <a:cubicBezTo>
                    <a:pt x="120153" y="822"/>
                    <a:pt x="119582" y="393"/>
                    <a:pt x="118993" y="1"/>
                  </a:cubicBezTo>
                  <a:lnTo>
                    <a:pt x="1" y="1"/>
                  </a:lnTo>
                  <a:cubicBezTo>
                    <a:pt x="4676" y="822"/>
                    <a:pt x="9333" y="1714"/>
                    <a:pt x="13972" y="2659"/>
                  </a:cubicBezTo>
                  <a:cubicBezTo>
                    <a:pt x="53208" y="10724"/>
                    <a:pt x="91587" y="23321"/>
                    <a:pt x="129235" y="37096"/>
                  </a:cubicBezTo>
                  <a:cubicBezTo>
                    <a:pt x="136658" y="25605"/>
                    <a:pt x="131537" y="9654"/>
                    <a:pt x="120724" y="1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36"/>
            <p:cNvSpPr/>
            <p:nvPr/>
          </p:nvSpPr>
          <p:spPr>
            <a:xfrm>
              <a:off x="5372775" y="585000"/>
              <a:ext cx="2750925" cy="797600"/>
            </a:xfrm>
            <a:custGeom>
              <a:avLst/>
              <a:gdLst/>
              <a:ahLst/>
              <a:cxnLst/>
              <a:rect l="l" t="t" r="r" b="b"/>
              <a:pathLst>
                <a:path w="110037" h="31904" extrusionOk="0">
                  <a:moveTo>
                    <a:pt x="1" y="1"/>
                  </a:moveTo>
                  <a:cubicBezTo>
                    <a:pt x="35204" y="8030"/>
                    <a:pt x="69730" y="19485"/>
                    <a:pt x="103649" y="31903"/>
                  </a:cubicBezTo>
                  <a:cubicBezTo>
                    <a:pt x="110036" y="22019"/>
                    <a:pt x="107128" y="8833"/>
                    <a:pt x="99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3" name="Google Shape;423;p36"/>
          <p:cNvSpPr txBox="1">
            <a:spLocks noGrp="1"/>
          </p:cNvSpPr>
          <p:nvPr>
            <p:ph type="title"/>
          </p:nvPr>
        </p:nvSpPr>
        <p:spPr>
          <a:xfrm>
            <a:off x="1736250" y="2263467"/>
            <a:ext cx="5671500" cy="12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4" name="Google Shape;424;p36"/>
          <p:cNvSpPr txBox="1">
            <a:spLocks noGrp="1"/>
          </p:cNvSpPr>
          <p:nvPr>
            <p:ph type="subTitle" idx="1"/>
          </p:nvPr>
        </p:nvSpPr>
        <p:spPr>
          <a:xfrm>
            <a:off x="1736250" y="3466473"/>
            <a:ext cx="5671500" cy="4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5" name="Google Shape;425;p36"/>
          <p:cNvSpPr txBox="1">
            <a:spLocks noGrp="1"/>
          </p:cNvSpPr>
          <p:nvPr>
            <p:ph type="title" idx="2"/>
          </p:nvPr>
        </p:nvSpPr>
        <p:spPr>
          <a:xfrm>
            <a:off x="1736250" y="1259750"/>
            <a:ext cx="5671500" cy="10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mplate 1">
  <p:cSld name="TITLE_AND_BODY_3"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7" name="Google Shape;427;p37"/>
          <p:cNvGrpSpPr/>
          <p:nvPr/>
        </p:nvGrpSpPr>
        <p:grpSpPr>
          <a:xfrm>
            <a:off x="-698967" y="-342306"/>
            <a:ext cx="10825814" cy="1385856"/>
            <a:chOff x="-305650" y="585000"/>
            <a:chExt cx="8429350" cy="1079075"/>
          </a:xfrm>
        </p:grpSpPr>
        <p:sp>
          <p:nvSpPr>
            <p:cNvPr id="428" name="Google Shape;428;p37"/>
            <p:cNvSpPr/>
            <p:nvPr/>
          </p:nvSpPr>
          <p:spPr>
            <a:xfrm>
              <a:off x="-305650" y="585000"/>
              <a:ext cx="2876275" cy="736050"/>
            </a:xfrm>
            <a:custGeom>
              <a:avLst/>
              <a:gdLst/>
              <a:ahLst/>
              <a:cxnLst/>
              <a:rect l="l" t="t" r="r" b="b"/>
              <a:pathLst>
                <a:path w="115051" h="29442" extrusionOk="0">
                  <a:moveTo>
                    <a:pt x="9118" y="1"/>
                  </a:moveTo>
                  <a:cubicBezTo>
                    <a:pt x="7298" y="10599"/>
                    <a:pt x="5282" y="21109"/>
                    <a:pt x="1" y="29441"/>
                  </a:cubicBezTo>
                  <a:cubicBezTo>
                    <a:pt x="35329" y="10724"/>
                    <a:pt x="74976" y="1749"/>
                    <a:pt x="115050" y="1"/>
                  </a:cubicBezTo>
                  <a:close/>
                </a:path>
              </a:pathLst>
            </a:custGeom>
            <a:solidFill>
              <a:srgbClr val="FF4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37"/>
            <p:cNvSpPr/>
            <p:nvPr/>
          </p:nvSpPr>
          <p:spPr>
            <a:xfrm>
              <a:off x="3323550" y="585000"/>
              <a:ext cx="4768025" cy="1079075"/>
            </a:xfrm>
            <a:custGeom>
              <a:avLst/>
              <a:gdLst/>
              <a:ahLst/>
              <a:cxnLst/>
              <a:rect l="l" t="t" r="r" b="b"/>
              <a:pathLst>
                <a:path w="190721" h="43163" extrusionOk="0">
                  <a:moveTo>
                    <a:pt x="174787" y="7316"/>
                  </a:moveTo>
                  <a:cubicBezTo>
                    <a:pt x="170719" y="4176"/>
                    <a:pt x="166205" y="1839"/>
                    <a:pt x="161423" y="1"/>
                  </a:cubicBezTo>
                  <a:lnTo>
                    <a:pt x="1" y="1"/>
                  </a:lnTo>
                  <a:cubicBezTo>
                    <a:pt x="6531" y="268"/>
                    <a:pt x="13044" y="714"/>
                    <a:pt x="19538" y="1339"/>
                  </a:cubicBezTo>
                  <a:cubicBezTo>
                    <a:pt x="35846" y="2891"/>
                    <a:pt x="52012" y="5425"/>
                    <a:pt x="68035" y="8726"/>
                  </a:cubicBezTo>
                  <a:cubicBezTo>
                    <a:pt x="107271" y="16773"/>
                    <a:pt x="145650" y="29370"/>
                    <a:pt x="183298" y="43162"/>
                  </a:cubicBezTo>
                  <a:cubicBezTo>
                    <a:pt x="190721" y="31671"/>
                    <a:pt x="185600" y="15720"/>
                    <a:pt x="174787" y="7316"/>
                  </a:cubicBezTo>
                  <a:close/>
                </a:path>
              </a:pathLst>
            </a:custGeom>
            <a:solidFill>
              <a:srgbClr val="FF4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37"/>
            <p:cNvSpPr/>
            <p:nvPr/>
          </p:nvSpPr>
          <p:spPr>
            <a:xfrm>
              <a:off x="-305650" y="585000"/>
              <a:ext cx="2876275" cy="736050"/>
            </a:xfrm>
            <a:custGeom>
              <a:avLst/>
              <a:gdLst/>
              <a:ahLst/>
              <a:cxnLst/>
              <a:rect l="l" t="t" r="r" b="b"/>
              <a:pathLst>
                <a:path w="115051" h="29442" extrusionOk="0">
                  <a:moveTo>
                    <a:pt x="9118" y="1"/>
                  </a:moveTo>
                  <a:cubicBezTo>
                    <a:pt x="7298" y="10599"/>
                    <a:pt x="5282" y="21109"/>
                    <a:pt x="1" y="29441"/>
                  </a:cubicBezTo>
                  <a:cubicBezTo>
                    <a:pt x="35329" y="10724"/>
                    <a:pt x="74976" y="1749"/>
                    <a:pt x="1150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37"/>
            <p:cNvSpPr/>
            <p:nvPr/>
          </p:nvSpPr>
          <p:spPr>
            <a:xfrm>
              <a:off x="3323550" y="585000"/>
              <a:ext cx="4768025" cy="1079075"/>
            </a:xfrm>
            <a:custGeom>
              <a:avLst/>
              <a:gdLst/>
              <a:ahLst/>
              <a:cxnLst/>
              <a:rect l="l" t="t" r="r" b="b"/>
              <a:pathLst>
                <a:path w="190721" h="43163" extrusionOk="0">
                  <a:moveTo>
                    <a:pt x="174787" y="7316"/>
                  </a:moveTo>
                  <a:cubicBezTo>
                    <a:pt x="170719" y="4176"/>
                    <a:pt x="166205" y="1839"/>
                    <a:pt x="161423" y="1"/>
                  </a:cubicBezTo>
                  <a:lnTo>
                    <a:pt x="1" y="1"/>
                  </a:lnTo>
                  <a:cubicBezTo>
                    <a:pt x="6531" y="268"/>
                    <a:pt x="13044" y="714"/>
                    <a:pt x="19538" y="1339"/>
                  </a:cubicBezTo>
                  <a:cubicBezTo>
                    <a:pt x="35846" y="2891"/>
                    <a:pt x="52012" y="5425"/>
                    <a:pt x="68035" y="8726"/>
                  </a:cubicBezTo>
                  <a:cubicBezTo>
                    <a:pt x="107271" y="16773"/>
                    <a:pt x="145650" y="29370"/>
                    <a:pt x="183298" y="43162"/>
                  </a:cubicBezTo>
                  <a:cubicBezTo>
                    <a:pt x="190721" y="31671"/>
                    <a:pt x="185600" y="15720"/>
                    <a:pt x="174787" y="73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37"/>
            <p:cNvSpPr/>
            <p:nvPr/>
          </p:nvSpPr>
          <p:spPr>
            <a:xfrm>
              <a:off x="-274425" y="585000"/>
              <a:ext cx="1645125" cy="584375"/>
            </a:xfrm>
            <a:custGeom>
              <a:avLst/>
              <a:gdLst/>
              <a:ahLst/>
              <a:cxnLst/>
              <a:rect l="l" t="t" r="r" b="b"/>
              <a:pathLst>
                <a:path w="65805" h="23375" extrusionOk="0">
                  <a:moveTo>
                    <a:pt x="8030" y="1"/>
                  </a:moveTo>
                  <a:cubicBezTo>
                    <a:pt x="6406" y="8476"/>
                    <a:pt x="4265" y="16648"/>
                    <a:pt x="1" y="23375"/>
                  </a:cubicBezTo>
                  <a:cubicBezTo>
                    <a:pt x="20716" y="12401"/>
                    <a:pt x="42912" y="4783"/>
                    <a:pt x="65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37"/>
            <p:cNvSpPr/>
            <p:nvPr/>
          </p:nvSpPr>
          <p:spPr>
            <a:xfrm>
              <a:off x="4706350" y="585000"/>
              <a:ext cx="3416450" cy="927400"/>
            </a:xfrm>
            <a:custGeom>
              <a:avLst/>
              <a:gdLst/>
              <a:ahLst/>
              <a:cxnLst/>
              <a:rect l="l" t="t" r="r" b="b"/>
              <a:pathLst>
                <a:path w="136658" h="37096" extrusionOk="0">
                  <a:moveTo>
                    <a:pt x="120724" y="1250"/>
                  </a:moveTo>
                  <a:cubicBezTo>
                    <a:pt x="120153" y="822"/>
                    <a:pt x="119582" y="393"/>
                    <a:pt x="118993" y="1"/>
                  </a:cubicBezTo>
                  <a:lnTo>
                    <a:pt x="1" y="1"/>
                  </a:lnTo>
                  <a:cubicBezTo>
                    <a:pt x="4676" y="822"/>
                    <a:pt x="9333" y="1714"/>
                    <a:pt x="13972" y="2659"/>
                  </a:cubicBezTo>
                  <a:cubicBezTo>
                    <a:pt x="53208" y="10724"/>
                    <a:pt x="91587" y="23321"/>
                    <a:pt x="129235" y="37096"/>
                  </a:cubicBezTo>
                  <a:cubicBezTo>
                    <a:pt x="136658" y="25605"/>
                    <a:pt x="131537" y="9654"/>
                    <a:pt x="120724" y="1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37"/>
            <p:cNvSpPr/>
            <p:nvPr/>
          </p:nvSpPr>
          <p:spPr>
            <a:xfrm>
              <a:off x="-247650" y="585000"/>
              <a:ext cx="1126350" cy="454575"/>
            </a:xfrm>
            <a:custGeom>
              <a:avLst/>
              <a:gdLst/>
              <a:ahLst/>
              <a:cxnLst/>
              <a:rect l="l" t="t" r="r" b="b"/>
              <a:pathLst>
                <a:path w="45054" h="18183" extrusionOk="0">
                  <a:moveTo>
                    <a:pt x="6941" y="1"/>
                  </a:moveTo>
                  <a:cubicBezTo>
                    <a:pt x="5425" y="6585"/>
                    <a:pt x="3390" y="12847"/>
                    <a:pt x="0" y="18182"/>
                  </a:cubicBezTo>
                  <a:cubicBezTo>
                    <a:pt x="14382" y="10564"/>
                    <a:pt x="29494" y="4551"/>
                    <a:pt x="450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37"/>
            <p:cNvSpPr/>
            <p:nvPr/>
          </p:nvSpPr>
          <p:spPr>
            <a:xfrm>
              <a:off x="5372775" y="585000"/>
              <a:ext cx="2750925" cy="797600"/>
            </a:xfrm>
            <a:custGeom>
              <a:avLst/>
              <a:gdLst/>
              <a:ahLst/>
              <a:cxnLst/>
              <a:rect l="l" t="t" r="r" b="b"/>
              <a:pathLst>
                <a:path w="110037" h="31904" extrusionOk="0">
                  <a:moveTo>
                    <a:pt x="1" y="1"/>
                  </a:moveTo>
                  <a:cubicBezTo>
                    <a:pt x="35204" y="8030"/>
                    <a:pt x="69730" y="19485"/>
                    <a:pt x="103649" y="31903"/>
                  </a:cubicBezTo>
                  <a:cubicBezTo>
                    <a:pt x="110036" y="22019"/>
                    <a:pt x="107128" y="8833"/>
                    <a:pt x="99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6" name="Google Shape;436;p37"/>
          <p:cNvSpPr/>
          <p:nvPr/>
        </p:nvSpPr>
        <p:spPr>
          <a:xfrm>
            <a:off x="6139700" y="891625"/>
            <a:ext cx="2776800" cy="3926700"/>
          </a:xfrm>
          <a:prstGeom prst="roundRect">
            <a:avLst>
              <a:gd name="adj" fmla="val 50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37"/>
          <p:cNvSpPr txBox="1"/>
          <p:nvPr/>
        </p:nvSpPr>
        <p:spPr>
          <a:xfrm>
            <a:off x="1858000" y="835875"/>
            <a:ext cx="4011600" cy="40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143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" sz="2500" b="0" i="0" u="none" strike="noStrike" cap="none">
                <a:solidFill>
                  <a:srgbClr val="E3B24A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Instructions</a:t>
            </a:r>
            <a:endParaRPr sz="2500" b="0" i="0" u="none" strike="noStrike" cap="none">
              <a:solidFill>
                <a:srgbClr val="E3B24A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  <a:p>
            <a:pPr marL="457200" marR="0" lvl="0" indent="-3238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3B24A"/>
              </a:buClr>
              <a:buSzPts val="1500"/>
              <a:buFont typeface="Proxima Nova Semibold"/>
              <a:buChar char="●"/>
            </a:pPr>
            <a:r>
              <a:rPr lang="en" sz="1500" b="0" i="0" u="none" strike="noStrike" cap="none">
                <a:solidFill>
                  <a:srgbClr val="024A66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As a group, discuss:</a:t>
            </a:r>
            <a:endParaRPr sz="1500" b="0" i="0" u="none" strike="noStrike" cap="none">
              <a:solidFill>
                <a:srgbClr val="024A66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marL="914400" marR="0" lvl="1" indent="-3238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Proxima Nova Semibold"/>
              <a:buChar char="○"/>
            </a:pPr>
            <a:r>
              <a:rPr lang="en" sz="1500" b="0" i="0" u="none" strike="noStrike" cap="none">
                <a:solidFill>
                  <a:srgbClr val="024A66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Where are you seeing patterns?</a:t>
            </a:r>
            <a:endParaRPr sz="1500" b="0" i="0" u="none" strike="noStrike" cap="none">
              <a:solidFill>
                <a:srgbClr val="024A66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marL="914400" marR="0" lvl="1" indent="-3238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Proxima Nova Semibold"/>
              <a:buChar char="○"/>
            </a:pPr>
            <a:r>
              <a:rPr lang="en" sz="1500" b="0" i="0" u="none" strike="noStrike" cap="none">
                <a:solidFill>
                  <a:srgbClr val="024A66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What responses resonate with you </a:t>
            </a:r>
            <a:br>
              <a:rPr lang="en" sz="1500" b="0" i="0" u="none" strike="noStrike" cap="none">
                <a:solidFill>
                  <a:srgbClr val="024A66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</a:br>
            <a:r>
              <a:rPr lang="en" sz="1500" b="0" i="0" u="none" strike="noStrike" cap="none">
                <a:solidFill>
                  <a:srgbClr val="024A66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and your experience?</a:t>
            </a:r>
            <a:endParaRPr sz="1500" b="0" i="0" u="none" strike="noStrike" cap="none">
              <a:solidFill>
                <a:srgbClr val="024A66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marL="914400" marR="0" lvl="1" indent="-3238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Proxima Nova Semibold"/>
              <a:buChar char="○"/>
            </a:pPr>
            <a:r>
              <a:rPr lang="en" sz="1500" b="0" i="0" u="none" strike="noStrike" cap="none">
                <a:solidFill>
                  <a:srgbClr val="024A66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How do the columns relate to each other?</a:t>
            </a:r>
            <a:endParaRPr sz="1500" b="0" i="0" u="none" strike="noStrike" cap="none">
              <a:solidFill>
                <a:srgbClr val="024A66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marL="914400" marR="0" lvl="1" indent="-3238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3B24A"/>
              </a:buClr>
              <a:buSzPts val="1500"/>
              <a:buFont typeface="Proxima Nova Semibold"/>
              <a:buChar char="○"/>
            </a:pPr>
            <a:r>
              <a:rPr lang="en" sz="1500" b="0" i="0" u="none" strike="noStrike" cap="none">
                <a:solidFill>
                  <a:srgbClr val="E3B24A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What does this reveal about the </a:t>
            </a:r>
            <a:br>
              <a:rPr lang="en" sz="1500" b="0" i="0" u="none" strike="noStrike" cap="none">
                <a:solidFill>
                  <a:srgbClr val="E3B24A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</a:br>
            <a:r>
              <a:rPr lang="en" sz="1500" b="0" i="0" u="none" strike="noStrike" cap="none">
                <a:solidFill>
                  <a:srgbClr val="E3B24A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Strategic Opportunities the Division </a:t>
            </a:r>
            <a:br>
              <a:rPr lang="en" sz="1500" b="0" i="0" u="none" strike="noStrike" cap="none">
                <a:solidFill>
                  <a:srgbClr val="E3B24A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</a:br>
            <a:r>
              <a:rPr lang="en" sz="1500" b="0" i="0" u="none" strike="noStrike" cap="none">
                <a:solidFill>
                  <a:srgbClr val="E3B24A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should seize now?</a:t>
            </a:r>
            <a:endParaRPr sz="1500" b="0" i="0" u="none" strike="noStrike" cap="none">
              <a:solidFill>
                <a:srgbClr val="E3B24A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marL="457200" marR="0" lvl="0" indent="-3238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E3B24A"/>
              </a:buClr>
              <a:buSzPts val="1500"/>
              <a:buFont typeface="Proxima Nova Semibold"/>
              <a:buChar char="●"/>
            </a:pPr>
            <a:r>
              <a:rPr lang="en" sz="1500" b="0" i="0" u="none" strike="noStrike" cap="none">
                <a:solidFill>
                  <a:srgbClr val="024A66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Identify 5-6 areas of strategic focus that would have the greatest impact and list these in the boxes at right.</a:t>
            </a:r>
            <a:endParaRPr sz="1500" b="0" i="0" u="none" strike="noStrike" cap="none">
              <a:solidFill>
                <a:srgbClr val="024A66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marL="457200" marR="0" lvl="0" indent="-32385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500"/>
              <a:buFont typeface="Proxima Nova Semibold"/>
              <a:buChar char="●"/>
            </a:pPr>
            <a:r>
              <a:rPr lang="en" sz="1500" b="0" i="0" u="none" strike="noStrike" cap="none">
                <a:solidFill>
                  <a:srgbClr val="024A66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Feel free to add additional notes in the speaker notes section of this slide.</a:t>
            </a:r>
            <a:endParaRPr sz="1500" b="0" i="0" u="none" strike="noStrike" cap="none">
              <a:solidFill>
                <a:srgbClr val="024A66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438" name="Google Shape;438;p37"/>
          <p:cNvSpPr/>
          <p:nvPr/>
        </p:nvSpPr>
        <p:spPr>
          <a:xfrm>
            <a:off x="6292100" y="1044025"/>
            <a:ext cx="2500800" cy="1308300"/>
          </a:xfrm>
          <a:prstGeom prst="roundRect">
            <a:avLst>
              <a:gd name="adj" fmla="val 5033"/>
            </a:avLst>
          </a:prstGeom>
          <a:solidFill>
            <a:srgbClr val="FFE2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5792A8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In order to grow as a </a:t>
            </a:r>
            <a:br>
              <a:rPr lang="en" sz="1400" b="0" i="0" u="none" strike="noStrike" cap="none">
                <a:solidFill>
                  <a:srgbClr val="5792A8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</a:br>
            <a:r>
              <a:rPr lang="en" sz="1400" b="0" i="0" u="none" strike="noStrike" cap="none">
                <a:solidFill>
                  <a:srgbClr val="5792A8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more effective public health organization, </a:t>
            </a:r>
            <a:br>
              <a:rPr lang="en" sz="1400" b="0" i="0" u="none" strike="noStrike" cap="none">
                <a:solidFill>
                  <a:srgbClr val="5792A8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</a:br>
            <a:r>
              <a:rPr lang="en" sz="1400" b="0" i="0" u="none" strike="noStrike" cap="none">
                <a:solidFill>
                  <a:schemeClr val="dk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over the next 3-5 years we should focus on…</a:t>
            </a:r>
            <a:endParaRPr sz="1200" b="1" i="0" u="none" strike="noStrike" cap="non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iral">
  <p:cSld name="TITLE_AND_BODY_2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" name="Google Shape;440;p38"/>
          <p:cNvGrpSpPr/>
          <p:nvPr/>
        </p:nvGrpSpPr>
        <p:grpSpPr>
          <a:xfrm>
            <a:off x="-698967" y="-342306"/>
            <a:ext cx="10825814" cy="1385856"/>
            <a:chOff x="-305650" y="585000"/>
            <a:chExt cx="8429350" cy="1079075"/>
          </a:xfrm>
        </p:grpSpPr>
        <p:sp>
          <p:nvSpPr>
            <p:cNvPr id="441" name="Google Shape;441;p38"/>
            <p:cNvSpPr/>
            <p:nvPr/>
          </p:nvSpPr>
          <p:spPr>
            <a:xfrm>
              <a:off x="-305650" y="585000"/>
              <a:ext cx="2876275" cy="736050"/>
            </a:xfrm>
            <a:custGeom>
              <a:avLst/>
              <a:gdLst/>
              <a:ahLst/>
              <a:cxnLst/>
              <a:rect l="l" t="t" r="r" b="b"/>
              <a:pathLst>
                <a:path w="115051" h="29442" extrusionOk="0">
                  <a:moveTo>
                    <a:pt x="9118" y="1"/>
                  </a:moveTo>
                  <a:cubicBezTo>
                    <a:pt x="7298" y="10599"/>
                    <a:pt x="5282" y="21109"/>
                    <a:pt x="1" y="29441"/>
                  </a:cubicBezTo>
                  <a:cubicBezTo>
                    <a:pt x="35329" y="10724"/>
                    <a:pt x="74976" y="1749"/>
                    <a:pt x="115050" y="1"/>
                  </a:cubicBezTo>
                  <a:close/>
                </a:path>
              </a:pathLst>
            </a:custGeom>
            <a:solidFill>
              <a:srgbClr val="FF4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38"/>
            <p:cNvSpPr/>
            <p:nvPr/>
          </p:nvSpPr>
          <p:spPr>
            <a:xfrm>
              <a:off x="3323550" y="585000"/>
              <a:ext cx="4768025" cy="1079075"/>
            </a:xfrm>
            <a:custGeom>
              <a:avLst/>
              <a:gdLst/>
              <a:ahLst/>
              <a:cxnLst/>
              <a:rect l="l" t="t" r="r" b="b"/>
              <a:pathLst>
                <a:path w="190721" h="43163" extrusionOk="0">
                  <a:moveTo>
                    <a:pt x="174787" y="7316"/>
                  </a:moveTo>
                  <a:cubicBezTo>
                    <a:pt x="170719" y="4176"/>
                    <a:pt x="166205" y="1839"/>
                    <a:pt x="161423" y="1"/>
                  </a:cubicBezTo>
                  <a:lnTo>
                    <a:pt x="1" y="1"/>
                  </a:lnTo>
                  <a:cubicBezTo>
                    <a:pt x="6531" y="268"/>
                    <a:pt x="13044" y="714"/>
                    <a:pt x="19538" y="1339"/>
                  </a:cubicBezTo>
                  <a:cubicBezTo>
                    <a:pt x="35846" y="2891"/>
                    <a:pt x="52012" y="5425"/>
                    <a:pt x="68035" y="8726"/>
                  </a:cubicBezTo>
                  <a:cubicBezTo>
                    <a:pt x="107271" y="16773"/>
                    <a:pt x="145650" y="29370"/>
                    <a:pt x="183298" y="43162"/>
                  </a:cubicBezTo>
                  <a:cubicBezTo>
                    <a:pt x="190721" y="31671"/>
                    <a:pt x="185600" y="15720"/>
                    <a:pt x="174787" y="7316"/>
                  </a:cubicBezTo>
                  <a:close/>
                </a:path>
              </a:pathLst>
            </a:custGeom>
            <a:solidFill>
              <a:srgbClr val="FF4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38"/>
            <p:cNvSpPr/>
            <p:nvPr/>
          </p:nvSpPr>
          <p:spPr>
            <a:xfrm>
              <a:off x="-305650" y="585000"/>
              <a:ext cx="2876275" cy="736050"/>
            </a:xfrm>
            <a:custGeom>
              <a:avLst/>
              <a:gdLst/>
              <a:ahLst/>
              <a:cxnLst/>
              <a:rect l="l" t="t" r="r" b="b"/>
              <a:pathLst>
                <a:path w="115051" h="29442" extrusionOk="0">
                  <a:moveTo>
                    <a:pt x="9118" y="1"/>
                  </a:moveTo>
                  <a:cubicBezTo>
                    <a:pt x="7298" y="10599"/>
                    <a:pt x="5282" y="21109"/>
                    <a:pt x="1" y="29441"/>
                  </a:cubicBezTo>
                  <a:cubicBezTo>
                    <a:pt x="35329" y="10724"/>
                    <a:pt x="74976" y="1749"/>
                    <a:pt x="1150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38"/>
            <p:cNvSpPr/>
            <p:nvPr/>
          </p:nvSpPr>
          <p:spPr>
            <a:xfrm>
              <a:off x="3323550" y="585000"/>
              <a:ext cx="4768025" cy="1079075"/>
            </a:xfrm>
            <a:custGeom>
              <a:avLst/>
              <a:gdLst/>
              <a:ahLst/>
              <a:cxnLst/>
              <a:rect l="l" t="t" r="r" b="b"/>
              <a:pathLst>
                <a:path w="190721" h="43163" extrusionOk="0">
                  <a:moveTo>
                    <a:pt x="174787" y="7316"/>
                  </a:moveTo>
                  <a:cubicBezTo>
                    <a:pt x="170719" y="4176"/>
                    <a:pt x="166205" y="1839"/>
                    <a:pt x="161423" y="1"/>
                  </a:cubicBezTo>
                  <a:lnTo>
                    <a:pt x="1" y="1"/>
                  </a:lnTo>
                  <a:cubicBezTo>
                    <a:pt x="6531" y="268"/>
                    <a:pt x="13044" y="714"/>
                    <a:pt x="19538" y="1339"/>
                  </a:cubicBezTo>
                  <a:cubicBezTo>
                    <a:pt x="35846" y="2891"/>
                    <a:pt x="52012" y="5425"/>
                    <a:pt x="68035" y="8726"/>
                  </a:cubicBezTo>
                  <a:cubicBezTo>
                    <a:pt x="107271" y="16773"/>
                    <a:pt x="145650" y="29370"/>
                    <a:pt x="183298" y="43162"/>
                  </a:cubicBezTo>
                  <a:cubicBezTo>
                    <a:pt x="190721" y="31671"/>
                    <a:pt x="185600" y="15720"/>
                    <a:pt x="174787" y="73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38"/>
            <p:cNvSpPr/>
            <p:nvPr/>
          </p:nvSpPr>
          <p:spPr>
            <a:xfrm>
              <a:off x="-274425" y="585000"/>
              <a:ext cx="1645125" cy="584375"/>
            </a:xfrm>
            <a:custGeom>
              <a:avLst/>
              <a:gdLst/>
              <a:ahLst/>
              <a:cxnLst/>
              <a:rect l="l" t="t" r="r" b="b"/>
              <a:pathLst>
                <a:path w="65805" h="23375" extrusionOk="0">
                  <a:moveTo>
                    <a:pt x="8030" y="1"/>
                  </a:moveTo>
                  <a:cubicBezTo>
                    <a:pt x="6406" y="8476"/>
                    <a:pt x="4265" y="16648"/>
                    <a:pt x="1" y="23375"/>
                  </a:cubicBezTo>
                  <a:cubicBezTo>
                    <a:pt x="20716" y="12401"/>
                    <a:pt x="42912" y="4783"/>
                    <a:pt x="65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38"/>
            <p:cNvSpPr/>
            <p:nvPr/>
          </p:nvSpPr>
          <p:spPr>
            <a:xfrm>
              <a:off x="4706350" y="585000"/>
              <a:ext cx="3416450" cy="927400"/>
            </a:xfrm>
            <a:custGeom>
              <a:avLst/>
              <a:gdLst/>
              <a:ahLst/>
              <a:cxnLst/>
              <a:rect l="l" t="t" r="r" b="b"/>
              <a:pathLst>
                <a:path w="136658" h="37096" extrusionOk="0">
                  <a:moveTo>
                    <a:pt x="120724" y="1250"/>
                  </a:moveTo>
                  <a:cubicBezTo>
                    <a:pt x="120153" y="822"/>
                    <a:pt x="119582" y="393"/>
                    <a:pt x="118993" y="1"/>
                  </a:cubicBezTo>
                  <a:lnTo>
                    <a:pt x="1" y="1"/>
                  </a:lnTo>
                  <a:cubicBezTo>
                    <a:pt x="4676" y="822"/>
                    <a:pt x="9333" y="1714"/>
                    <a:pt x="13972" y="2659"/>
                  </a:cubicBezTo>
                  <a:cubicBezTo>
                    <a:pt x="53208" y="10724"/>
                    <a:pt x="91587" y="23321"/>
                    <a:pt x="129235" y="37096"/>
                  </a:cubicBezTo>
                  <a:cubicBezTo>
                    <a:pt x="136658" y="25605"/>
                    <a:pt x="131537" y="9654"/>
                    <a:pt x="120724" y="1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38"/>
            <p:cNvSpPr/>
            <p:nvPr/>
          </p:nvSpPr>
          <p:spPr>
            <a:xfrm>
              <a:off x="-247650" y="585000"/>
              <a:ext cx="1126350" cy="454575"/>
            </a:xfrm>
            <a:custGeom>
              <a:avLst/>
              <a:gdLst/>
              <a:ahLst/>
              <a:cxnLst/>
              <a:rect l="l" t="t" r="r" b="b"/>
              <a:pathLst>
                <a:path w="45054" h="18183" extrusionOk="0">
                  <a:moveTo>
                    <a:pt x="6941" y="1"/>
                  </a:moveTo>
                  <a:cubicBezTo>
                    <a:pt x="5425" y="6585"/>
                    <a:pt x="3390" y="12847"/>
                    <a:pt x="0" y="18182"/>
                  </a:cubicBezTo>
                  <a:cubicBezTo>
                    <a:pt x="14382" y="10564"/>
                    <a:pt x="29494" y="4551"/>
                    <a:pt x="450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8"/>
            <p:cNvSpPr/>
            <p:nvPr/>
          </p:nvSpPr>
          <p:spPr>
            <a:xfrm>
              <a:off x="5372775" y="585000"/>
              <a:ext cx="2750925" cy="797600"/>
            </a:xfrm>
            <a:custGeom>
              <a:avLst/>
              <a:gdLst/>
              <a:ahLst/>
              <a:cxnLst/>
              <a:rect l="l" t="t" r="r" b="b"/>
              <a:pathLst>
                <a:path w="110037" h="31904" extrusionOk="0">
                  <a:moveTo>
                    <a:pt x="1" y="1"/>
                  </a:moveTo>
                  <a:cubicBezTo>
                    <a:pt x="35204" y="8030"/>
                    <a:pt x="69730" y="19485"/>
                    <a:pt x="103649" y="31903"/>
                  </a:cubicBezTo>
                  <a:cubicBezTo>
                    <a:pt x="110036" y="22019"/>
                    <a:pt x="107128" y="8833"/>
                    <a:pt x="99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49" name="Google Shape;449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65213" y="1127612"/>
            <a:ext cx="5828476" cy="3618525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38"/>
          <p:cNvSpPr txBox="1"/>
          <p:nvPr/>
        </p:nvSpPr>
        <p:spPr>
          <a:xfrm>
            <a:off x="4273525" y="905775"/>
            <a:ext cx="1565400" cy="536700"/>
          </a:xfrm>
          <a:prstGeom prst="rect">
            <a:avLst/>
          </a:prstGeom>
          <a:solidFill>
            <a:srgbClr val="FFE2A1"/>
          </a:solidFill>
          <a:ln>
            <a:noFill/>
          </a:ln>
        </p:spPr>
        <p:txBody>
          <a:bodyPr spcFirstLastPara="1" wrap="square" lIns="45700" tIns="45700" rIns="45700" bIns="45700" anchor="t" anchorCtr="0">
            <a:normAutofit fontScale="775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What do we need to be mindful of as we begin our planning work?</a:t>
            </a:r>
            <a:endParaRPr sz="1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51" name="Google Shape;451;p38"/>
          <p:cNvSpPr txBox="1"/>
          <p:nvPr/>
        </p:nvSpPr>
        <p:spPr>
          <a:xfrm>
            <a:off x="7107300" y="2914300"/>
            <a:ext cx="1245300" cy="536700"/>
          </a:xfrm>
          <a:prstGeom prst="rect">
            <a:avLst/>
          </a:prstGeom>
          <a:solidFill>
            <a:srgbClr val="FFE2A1"/>
          </a:solidFill>
          <a:ln>
            <a:noFill/>
          </a:ln>
        </p:spPr>
        <p:txBody>
          <a:bodyPr spcFirstLastPara="1" wrap="square" lIns="45700" tIns="45700" rIns="45700" bIns="45700" anchor="t" anchorCtr="0">
            <a:normAutofit fontScale="775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What do we hope to see in place in 3-5 years?</a:t>
            </a:r>
            <a:endParaRPr sz="1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52" name="Google Shape;452;p38"/>
          <p:cNvSpPr txBox="1"/>
          <p:nvPr/>
        </p:nvSpPr>
        <p:spPr>
          <a:xfrm>
            <a:off x="6108000" y="4142250"/>
            <a:ext cx="2155200" cy="699300"/>
          </a:xfrm>
          <a:prstGeom prst="rect">
            <a:avLst/>
          </a:prstGeom>
          <a:solidFill>
            <a:srgbClr val="FFE2A1"/>
          </a:solidFill>
          <a:ln>
            <a:noFill/>
          </a:ln>
        </p:spPr>
        <p:txBody>
          <a:bodyPr spcFirstLastPara="1" wrap="square" lIns="45700" tIns="45700" rIns="45700" bIns="45700" anchor="t" anchorCtr="0">
            <a:normAutofit fontScale="850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What internal or external risks and obstacles could undermine or sabotage our success?</a:t>
            </a:r>
            <a:endParaRPr sz="1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53" name="Google Shape;453;p38"/>
          <p:cNvSpPr txBox="1"/>
          <p:nvPr/>
        </p:nvSpPr>
        <p:spPr>
          <a:xfrm>
            <a:off x="2365000" y="4416450"/>
            <a:ext cx="1822500" cy="603900"/>
          </a:xfrm>
          <a:prstGeom prst="rect">
            <a:avLst/>
          </a:prstGeom>
          <a:solidFill>
            <a:srgbClr val="FFE2A1"/>
          </a:solidFill>
          <a:ln>
            <a:noFill/>
          </a:ln>
        </p:spPr>
        <p:txBody>
          <a:bodyPr spcFirstLastPara="1" wrap="square" lIns="45700" tIns="45700" rIns="45700" bIns="45700" anchor="t" anchorCtr="0">
            <a:normAutofit fontScale="700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What innovative, substantial actions will address our blocks while advancing our vision?</a:t>
            </a:r>
            <a:endParaRPr sz="1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54" name="Google Shape;454;p38"/>
          <p:cNvSpPr txBox="1"/>
          <p:nvPr/>
        </p:nvSpPr>
        <p:spPr>
          <a:xfrm>
            <a:off x="257175" y="2035050"/>
            <a:ext cx="1632600" cy="536700"/>
          </a:xfrm>
          <a:prstGeom prst="rect">
            <a:avLst/>
          </a:prstGeom>
          <a:solidFill>
            <a:srgbClr val="FFE2A1"/>
          </a:solidFill>
          <a:ln>
            <a:noFill/>
          </a:ln>
        </p:spPr>
        <p:txBody>
          <a:bodyPr spcFirstLastPara="1" wrap="square" lIns="45700" tIns="45700" rIns="45700" bIns="45700" anchor="t" anchorCtr="0">
            <a:normAutofit fontScale="775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How will we keep ourselves accountable to move these goals forward?</a:t>
            </a:r>
            <a:endParaRPr sz="1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55" name="Google Shape;455;p38"/>
          <p:cNvSpPr txBox="1"/>
          <p:nvPr/>
        </p:nvSpPr>
        <p:spPr>
          <a:xfrm>
            <a:off x="79800" y="3197375"/>
            <a:ext cx="2225100" cy="18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There are many ways to offer input.  For example:</a:t>
            </a:r>
            <a:endParaRPr sz="10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22860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B24A"/>
              </a:buClr>
              <a:buSzPts val="1000"/>
              <a:buFont typeface="Proxima Nova"/>
              <a:buChar char="●"/>
            </a:pPr>
            <a:r>
              <a:rPr lang="en" sz="10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Survey</a:t>
            </a:r>
            <a:endParaRPr sz="10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22860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B24A"/>
              </a:buClr>
              <a:buSzPts val="1000"/>
              <a:buFont typeface="Proxima Nova"/>
              <a:buChar char="●"/>
            </a:pPr>
            <a:r>
              <a:rPr lang="en" sz="10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Question box</a:t>
            </a:r>
            <a:endParaRPr sz="10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22860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B24A"/>
              </a:buClr>
              <a:buSzPts val="1000"/>
              <a:buFont typeface="Proxima Nova"/>
              <a:buChar char="●"/>
            </a:pPr>
            <a:r>
              <a:rPr lang="en" sz="10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Kiosk</a:t>
            </a:r>
            <a:endParaRPr sz="10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22860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B24A"/>
              </a:buClr>
              <a:buSzPts val="1000"/>
              <a:buFont typeface="Proxima Nova"/>
              <a:buChar char="●"/>
            </a:pPr>
            <a:r>
              <a:rPr lang="en" sz="10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Sticky note wall</a:t>
            </a:r>
            <a:endParaRPr sz="10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22860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B24A"/>
              </a:buClr>
              <a:buSzPts val="1000"/>
              <a:buFont typeface="Proxima Nova"/>
              <a:buChar char="●"/>
            </a:pPr>
            <a:r>
              <a:rPr lang="en" sz="10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Lunch meetups</a:t>
            </a:r>
            <a:endParaRPr sz="10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22860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B24A"/>
              </a:buClr>
              <a:buSzPts val="1000"/>
              <a:buFont typeface="Proxima Nova"/>
              <a:buChar char="●"/>
            </a:pPr>
            <a:r>
              <a:rPr lang="en" sz="10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Department/team convos</a:t>
            </a:r>
            <a:endParaRPr sz="10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22860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B24A"/>
              </a:buClr>
              <a:buSzPts val="1000"/>
              <a:buFont typeface="Proxima Nova"/>
              <a:buChar char="●"/>
            </a:pPr>
            <a:r>
              <a:rPr lang="en" sz="10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Focus groups</a:t>
            </a:r>
            <a:endParaRPr sz="10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22860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B24A"/>
              </a:buClr>
              <a:buSzPts val="1000"/>
              <a:buFont typeface="Proxima Nova"/>
              <a:buChar char="●"/>
            </a:pPr>
            <a:r>
              <a:rPr lang="en" sz="10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Large-scale convenings</a:t>
            </a:r>
            <a:endParaRPr sz="10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22860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B24A"/>
              </a:buClr>
              <a:buSzPts val="1000"/>
              <a:buFont typeface="Proxima Nova"/>
              <a:buChar char="●"/>
            </a:pPr>
            <a:r>
              <a:rPr lang="en" sz="10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All-staff meetings</a:t>
            </a:r>
            <a:endParaRPr sz="10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irs">
  <p:cSld name="TITLE_AND_BODY_1"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7" name="Google Shape;457;p39"/>
          <p:cNvGrpSpPr/>
          <p:nvPr/>
        </p:nvGrpSpPr>
        <p:grpSpPr>
          <a:xfrm>
            <a:off x="-698967" y="-342306"/>
            <a:ext cx="10825814" cy="1385856"/>
            <a:chOff x="-305650" y="585000"/>
            <a:chExt cx="8429350" cy="1079075"/>
          </a:xfrm>
        </p:grpSpPr>
        <p:sp>
          <p:nvSpPr>
            <p:cNvPr id="458" name="Google Shape;458;p39"/>
            <p:cNvSpPr/>
            <p:nvPr/>
          </p:nvSpPr>
          <p:spPr>
            <a:xfrm>
              <a:off x="-305650" y="585000"/>
              <a:ext cx="2876275" cy="736050"/>
            </a:xfrm>
            <a:custGeom>
              <a:avLst/>
              <a:gdLst/>
              <a:ahLst/>
              <a:cxnLst/>
              <a:rect l="l" t="t" r="r" b="b"/>
              <a:pathLst>
                <a:path w="115051" h="29442" extrusionOk="0">
                  <a:moveTo>
                    <a:pt x="9118" y="1"/>
                  </a:moveTo>
                  <a:cubicBezTo>
                    <a:pt x="7298" y="10599"/>
                    <a:pt x="5282" y="21109"/>
                    <a:pt x="1" y="29441"/>
                  </a:cubicBezTo>
                  <a:cubicBezTo>
                    <a:pt x="35329" y="10724"/>
                    <a:pt x="74976" y="1749"/>
                    <a:pt x="115050" y="1"/>
                  </a:cubicBezTo>
                  <a:close/>
                </a:path>
              </a:pathLst>
            </a:custGeom>
            <a:solidFill>
              <a:srgbClr val="FF4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39"/>
            <p:cNvSpPr/>
            <p:nvPr/>
          </p:nvSpPr>
          <p:spPr>
            <a:xfrm>
              <a:off x="3323550" y="585000"/>
              <a:ext cx="4768025" cy="1079075"/>
            </a:xfrm>
            <a:custGeom>
              <a:avLst/>
              <a:gdLst/>
              <a:ahLst/>
              <a:cxnLst/>
              <a:rect l="l" t="t" r="r" b="b"/>
              <a:pathLst>
                <a:path w="190721" h="43163" extrusionOk="0">
                  <a:moveTo>
                    <a:pt x="174787" y="7316"/>
                  </a:moveTo>
                  <a:cubicBezTo>
                    <a:pt x="170719" y="4176"/>
                    <a:pt x="166205" y="1839"/>
                    <a:pt x="161423" y="1"/>
                  </a:cubicBezTo>
                  <a:lnTo>
                    <a:pt x="1" y="1"/>
                  </a:lnTo>
                  <a:cubicBezTo>
                    <a:pt x="6531" y="268"/>
                    <a:pt x="13044" y="714"/>
                    <a:pt x="19538" y="1339"/>
                  </a:cubicBezTo>
                  <a:cubicBezTo>
                    <a:pt x="35846" y="2891"/>
                    <a:pt x="52012" y="5425"/>
                    <a:pt x="68035" y="8726"/>
                  </a:cubicBezTo>
                  <a:cubicBezTo>
                    <a:pt x="107271" y="16773"/>
                    <a:pt x="145650" y="29370"/>
                    <a:pt x="183298" y="43162"/>
                  </a:cubicBezTo>
                  <a:cubicBezTo>
                    <a:pt x="190721" y="31671"/>
                    <a:pt x="185600" y="15720"/>
                    <a:pt x="174787" y="7316"/>
                  </a:cubicBezTo>
                  <a:close/>
                </a:path>
              </a:pathLst>
            </a:custGeom>
            <a:solidFill>
              <a:srgbClr val="FF4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39"/>
            <p:cNvSpPr/>
            <p:nvPr/>
          </p:nvSpPr>
          <p:spPr>
            <a:xfrm>
              <a:off x="-305650" y="585000"/>
              <a:ext cx="2876275" cy="736050"/>
            </a:xfrm>
            <a:custGeom>
              <a:avLst/>
              <a:gdLst/>
              <a:ahLst/>
              <a:cxnLst/>
              <a:rect l="l" t="t" r="r" b="b"/>
              <a:pathLst>
                <a:path w="115051" h="29442" extrusionOk="0">
                  <a:moveTo>
                    <a:pt x="9118" y="1"/>
                  </a:moveTo>
                  <a:cubicBezTo>
                    <a:pt x="7298" y="10599"/>
                    <a:pt x="5282" y="21109"/>
                    <a:pt x="1" y="29441"/>
                  </a:cubicBezTo>
                  <a:cubicBezTo>
                    <a:pt x="35329" y="10724"/>
                    <a:pt x="74976" y="1749"/>
                    <a:pt x="1150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39"/>
            <p:cNvSpPr/>
            <p:nvPr/>
          </p:nvSpPr>
          <p:spPr>
            <a:xfrm>
              <a:off x="3323550" y="585000"/>
              <a:ext cx="4768025" cy="1079075"/>
            </a:xfrm>
            <a:custGeom>
              <a:avLst/>
              <a:gdLst/>
              <a:ahLst/>
              <a:cxnLst/>
              <a:rect l="l" t="t" r="r" b="b"/>
              <a:pathLst>
                <a:path w="190721" h="43163" extrusionOk="0">
                  <a:moveTo>
                    <a:pt x="174787" y="7316"/>
                  </a:moveTo>
                  <a:cubicBezTo>
                    <a:pt x="170719" y="4176"/>
                    <a:pt x="166205" y="1839"/>
                    <a:pt x="161423" y="1"/>
                  </a:cubicBezTo>
                  <a:lnTo>
                    <a:pt x="1" y="1"/>
                  </a:lnTo>
                  <a:cubicBezTo>
                    <a:pt x="6531" y="268"/>
                    <a:pt x="13044" y="714"/>
                    <a:pt x="19538" y="1339"/>
                  </a:cubicBezTo>
                  <a:cubicBezTo>
                    <a:pt x="35846" y="2891"/>
                    <a:pt x="52012" y="5425"/>
                    <a:pt x="68035" y="8726"/>
                  </a:cubicBezTo>
                  <a:cubicBezTo>
                    <a:pt x="107271" y="16773"/>
                    <a:pt x="145650" y="29370"/>
                    <a:pt x="183298" y="43162"/>
                  </a:cubicBezTo>
                  <a:cubicBezTo>
                    <a:pt x="190721" y="31671"/>
                    <a:pt x="185600" y="15720"/>
                    <a:pt x="174787" y="73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39"/>
            <p:cNvSpPr/>
            <p:nvPr/>
          </p:nvSpPr>
          <p:spPr>
            <a:xfrm>
              <a:off x="-274425" y="585000"/>
              <a:ext cx="1645125" cy="584375"/>
            </a:xfrm>
            <a:custGeom>
              <a:avLst/>
              <a:gdLst/>
              <a:ahLst/>
              <a:cxnLst/>
              <a:rect l="l" t="t" r="r" b="b"/>
              <a:pathLst>
                <a:path w="65805" h="23375" extrusionOk="0">
                  <a:moveTo>
                    <a:pt x="8030" y="1"/>
                  </a:moveTo>
                  <a:cubicBezTo>
                    <a:pt x="6406" y="8476"/>
                    <a:pt x="4265" y="16648"/>
                    <a:pt x="1" y="23375"/>
                  </a:cubicBezTo>
                  <a:cubicBezTo>
                    <a:pt x="20716" y="12401"/>
                    <a:pt x="42912" y="4783"/>
                    <a:pt x="65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39"/>
            <p:cNvSpPr/>
            <p:nvPr/>
          </p:nvSpPr>
          <p:spPr>
            <a:xfrm>
              <a:off x="4706350" y="585000"/>
              <a:ext cx="3416450" cy="927400"/>
            </a:xfrm>
            <a:custGeom>
              <a:avLst/>
              <a:gdLst/>
              <a:ahLst/>
              <a:cxnLst/>
              <a:rect l="l" t="t" r="r" b="b"/>
              <a:pathLst>
                <a:path w="136658" h="37096" extrusionOk="0">
                  <a:moveTo>
                    <a:pt x="120724" y="1250"/>
                  </a:moveTo>
                  <a:cubicBezTo>
                    <a:pt x="120153" y="822"/>
                    <a:pt x="119582" y="393"/>
                    <a:pt x="118993" y="1"/>
                  </a:cubicBezTo>
                  <a:lnTo>
                    <a:pt x="1" y="1"/>
                  </a:lnTo>
                  <a:cubicBezTo>
                    <a:pt x="4676" y="822"/>
                    <a:pt x="9333" y="1714"/>
                    <a:pt x="13972" y="2659"/>
                  </a:cubicBezTo>
                  <a:cubicBezTo>
                    <a:pt x="53208" y="10724"/>
                    <a:pt x="91587" y="23321"/>
                    <a:pt x="129235" y="37096"/>
                  </a:cubicBezTo>
                  <a:cubicBezTo>
                    <a:pt x="136658" y="25605"/>
                    <a:pt x="131537" y="9654"/>
                    <a:pt x="120724" y="1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39"/>
            <p:cNvSpPr/>
            <p:nvPr/>
          </p:nvSpPr>
          <p:spPr>
            <a:xfrm>
              <a:off x="-247650" y="585000"/>
              <a:ext cx="1126350" cy="454575"/>
            </a:xfrm>
            <a:custGeom>
              <a:avLst/>
              <a:gdLst/>
              <a:ahLst/>
              <a:cxnLst/>
              <a:rect l="l" t="t" r="r" b="b"/>
              <a:pathLst>
                <a:path w="45054" h="18183" extrusionOk="0">
                  <a:moveTo>
                    <a:pt x="6941" y="1"/>
                  </a:moveTo>
                  <a:cubicBezTo>
                    <a:pt x="5425" y="6585"/>
                    <a:pt x="3390" y="12847"/>
                    <a:pt x="0" y="18182"/>
                  </a:cubicBezTo>
                  <a:cubicBezTo>
                    <a:pt x="14382" y="10564"/>
                    <a:pt x="29494" y="4551"/>
                    <a:pt x="450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39"/>
            <p:cNvSpPr/>
            <p:nvPr/>
          </p:nvSpPr>
          <p:spPr>
            <a:xfrm>
              <a:off x="5372775" y="585000"/>
              <a:ext cx="2750925" cy="797600"/>
            </a:xfrm>
            <a:custGeom>
              <a:avLst/>
              <a:gdLst/>
              <a:ahLst/>
              <a:cxnLst/>
              <a:rect l="l" t="t" r="r" b="b"/>
              <a:pathLst>
                <a:path w="110037" h="31904" extrusionOk="0">
                  <a:moveTo>
                    <a:pt x="1" y="1"/>
                  </a:moveTo>
                  <a:cubicBezTo>
                    <a:pt x="35204" y="8030"/>
                    <a:pt x="69730" y="19485"/>
                    <a:pt x="103649" y="31903"/>
                  </a:cubicBezTo>
                  <a:cubicBezTo>
                    <a:pt x="110036" y="22019"/>
                    <a:pt x="107128" y="8833"/>
                    <a:pt x="99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66" name="Google Shape;466;p39"/>
          <p:cNvPicPr preferRelativeResize="0"/>
          <p:nvPr/>
        </p:nvPicPr>
        <p:blipFill rotWithShape="1">
          <a:blip r:embed="rId2">
            <a:alphaModFix/>
          </a:blip>
          <a:srcRect l="8083" t="13014" r="8919" b="13250"/>
          <a:stretch/>
        </p:blipFill>
        <p:spPr>
          <a:xfrm>
            <a:off x="4781653" y="1210650"/>
            <a:ext cx="4083748" cy="3628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Google Shape;468;p40"/>
          <p:cNvGrpSpPr/>
          <p:nvPr/>
        </p:nvGrpSpPr>
        <p:grpSpPr>
          <a:xfrm>
            <a:off x="-1203687" y="-685731"/>
            <a:ext cx="11810082" cy="4435784"/>
            <a:chOff x="-701300" y="296400"/>
            <a:chExt cx="9254100" cy="3475775"/>
          </a:xfrm>
        </p:grpSpPr>
        <p:sp>
          <p:nvSpPr>
            <p:cNvPr id="469" name="Google Shape;469;p40"/>
            <p:cNvSpPr/>
            <p:nvPr/>
          </p:nvSpPr>
          <p:spPr>
            <a:xfrm>
              <a:off x="-474700" y="647900"/>
              <a:ext cx="1730750" cy="1001450"/>
            </a:xfrm>
            <a:custGeom>
              <a:avLst/>
              <a:gdLst/>
              <a:ahLst/>
              <a:cxnLst/>
              <a:rect l="l" t="t" r="r" b="b"/>
              <a:pathLst>
                <a:path w="69230" h="40058" extrusionOk="0">
                  <a:moveTo>
                    <a:pt x="69230" y="1"/>
                  </a:moveTo>
                  <a:lnTo>
                    <a:pt x="2730" y="1"/>
                  </a:lnTo>
                  <a:cubicBezTo>
                    <a:pt x="2944" y="13775"/>
                    <a:pt x="4515" y="28156"/>
                    <a:pt x="0" y="40057"/>
                  </a:cubicBezTo>
                  <a:cubicBezTo>
                    <a:pt x="20716" y="22946"/>
                    <a:pt x="44232" y="9778"/>
                    <a:pt x="692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5533375" y="647900"/>
              <a:ext cx="3019425" cy="1380150"/>
            </a:xfrm>
            <a:custGeom>
              <a:avLst/>
              <a:gdLst/>
              <a:ahLst/>
              <a:cxnLst/>
              <a:rect l="l" t="t" r="r" b="b"/>
              <a:pathLst>
                <a:path w="120777" h="55206" extrusionOk="0">
                  <a:moveTo>
                    <a:pt x="117333" y="1"/>
                  </a:moveTo>
                  <a:lnTo>
                    <a:pt x="0" y="1"/>
                  </a:lnTo>
                  <a:cubicBezTo>
                    <a:pt x="44000" y="9118"/>
                    <a:pt x="86251" y="26729"/>
                    <a:pt x="120777" y="55206"/>
                  </a:cubicBezTo>
                  <a:cubicBezTo>
                    <a:pt x="114568" y="38826"/>
                    <a:pt x="119867" y="17736"/>
                    <a:pt x="117333" y="1"/>
                  </a:cubicBezTo>
                  <a:close/>
                </a:path>
              </a:pathLst>
            </a:custGeom>
            <a:solidFill>
              <a:srgbClr val="F6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5533375" y="647900"/>
              <a:ext cx="3019425" cy="1380150"/>
            </a:xfrm>
            <a:custGeom>
              <a:avLst/>
              <a:gdLst/>
              <a:ahLst/>
              <a:cxnLst/>
              <a:rect l="l" t="t" r="r" b="b"/>
              <a:pathLst>
                <a:path w="120777" h="55206" extrusionOk="0">
                  <a:moveTo>
                    <a:pt x="117333" y="1"/>
                  </a:moveTo>
                  <a:lnTo>
                    <a:pt x="0" y="1"/>
                  </a:lnTo>
                  <a:cubicBezTo>
                    <a:pt x="44000" y="9118"/>
                    <a:pt x="86251" y="26729"/>
                    <a:pt x="120777" y="55206"/>
                  </a:cubicBezTo>
                  <a:cubicBezTo>
                    <a:pt x="114568" y="38826"/>
                    <a:pt x="119867" y="17736"/>
                    <a:pt x="1173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-701300" y="914200"/>
              <a:ext cx="2100550" cy="2857975"/>
            </a:xfrm>
            <a:custGeom>
              <a:avLst/>
              <a:gdLst/>
              <a:ahLst/>
              <a:cxnLst/>
              <a:rect l="l" t="t" r="r" b="b"/>
              <a:pathLst>
                <a:path w="84022" h="114319" extrusionOk="0">
                  <a:moveTo>
                    <a:pt x="84021" y="1"/>
                  </a:moveTo>
                  <a:lnTo>
                    <a:pt x="84021" y="1"/>
                  </a:lnTo>
                  <a:cubicBezTo>
                    <a:pt x="49942" y="24516"/>
                    <a:pt x="20163" y="55099"/>
                    <a:pt x="0" y="91587"/>
                  </a:cubicBezTo>
                  <a:cubicBezTo>
                    <a:pt x="4961" y="98902"/>
                    <a:pt x="9368" y="106343"/>
                    <a:pt x="11116" y="114318"/>
                  </a:cubicBezTo>
                  <a:cubicBezTo>
                    <a:pt x="24677" y="70693"/>
                    <a:pt x="51244" y="32135"/>
                    <a:pt x="840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-232050" y="296400"/>
              <a:ext cx="2801325" cy="1974750"/>
            </a:xfrm>
            <a:custGeom>
              <a:avLst/>
              <a:gdLst/>
              <a:ahLst/>
              <a:cxnLst/>
              <a:rect l="l" t="t" r="r" b="b"/>
              <a:pathLst>
                <a:path w="112053" h="78990" extrusionOk="0">
                  <a:moveTo>
                    <a:pt x="112053" y="1"/>
                  </a:moveTo>
                  <a:lnTo>
                    <a:pt x="112053" y="1"/>
                  </a:lnTo>
                  <a:cubicBezTo>
                    <a:pt x="71318" y="10046"/>
                    <a:pt x="32296" y="27371"/>
                    <a:pt x="1" y="53743"/>
                  </a:cubicBezTo>
                  <a:cubicBezTo>
                    <a:pt x="1874" y="62378"/>
                    <a:pt x="3213" y="70961"/>
                    <a:pt x="1874" y="78990"/>
                  </a:cubicBezTo>
                  <a:cubicBezTo>
                    <a:pt x="30690" y="43537"/>
                    <a:pt x="69694" y="17593"/>
                    <a:pt x="1120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-232050" y="296400"/>
              <a:ext cx="2801325" cy="1974750"/>
            </a:xfrm>
            <a:custGeom>
              <a:avLst/>
              <a:gdLst/>
              <a:ahLst/>
              <a:cxnLst/>
              <a:rect l="l" t="t" r="r" b="b"/>
              <a:pathLst>
                <a:path w="112053" h="78990" extrusionOk="0">
                  <a:moveTo>
                    <a:pt x="112053" y="1"/>
                  </a:moveTo>
                  <a:lnTo>
                    <a:pt x="112053" y="1"/>
                  </a:lnTo>
                  <a:cubicBezTo>
                    <a:pt x="71318" y="10046"/>
                    <a:pt x="32296" y="27371"/>
                    <a:pt x="1" y="53743"/>
                  </a:cubicBezTo>
                  <a:cubicBezTo>
                    <a:pt x="1874" y="62378"/>
                    <a:pt x="3213" y="70961"/>
                    <a:pt x="1874" y="78990"/>
                  </a:cubicBezTo>
                  <a:cubicBezTo>
                    <a:pt x="3213" y="77348"/>
                    <a:pt x="4586" y="75707"/>
                    <a:pt x="5942" y="74101"/>
                  </a:cubicBezTo>
                  <a:cubicBezTo>
                    <a:pt x="5407" y="69283"/>
                    <a:pt x="4265" y="64359"/>
                    <a:pt x="2909" y="59399"/>
                  </a:cubicBezTo>
                  <a:cubicBezTo>
                    <a:pt x="33813" y="31439"/>
                    <a:pt x="71889" y="12134"/>
                    <a:pt x="112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5" name="Google Shape;475;p40"/>
          <p:cNvSpPr txBox="1">
            <a:spLocks noGrp="1"/>
          </p:cNvSpPr>
          <p:nvPr>
            <p:ph type="title"/>
          </p:nvPr>
        </p:nvSpPr>
        <p:spPr>
          <a:xfrm>
            <a:off x="720000" y="4132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40"/>
          <p:cNvSpPr txBox="1">
            <a:spLocks noGrp="1"/>
          </p:cNvSpPr>
          <p:nvPr>
            <p:ph type="subTitle" idx="1"/>
          </p:nvPr>
        </p:nvSpPr>
        <p:spPr>
          <a:xfrm>
            <a:off x="1303939" y="2812550"/>
            <a:ext cx="27204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200" b="1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1">
                <a:solidFill>
                  <a:schemeClr val="l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1">
                <a:solidFill>
                  <a:schemeClr val="l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1">
                <a:solidFill>
                  <a:schemeClr val="l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1">
                <a:solidFill>
                  <a:schemeClr val="l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1">
                <a:solidFill>
                  <a:schemeClr val="l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1">
                <a:solidFill>
                  <a:schemeClr val="l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1">
                <a:solidFill>
                  <a:schemeClr val="l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77" name="Google Shape;477;p40"/>
          <p:cNvSpPr txBox="1">
            <a:spLocks noGrp="1"/>
          </p:cNvSpPr>
          <p:nvPr>
            <p:ph type="subTitle" idx="2"/>
          </p:nvPr>
        </p:nvSpPr>
        <p:spPr>
          <a:xfrm>
            <a:off x="1303938" y="3282350"/>
            <a:ext cx="2720400" cy="8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78" name="Google Shape;478;p40"/>
          <p:cNvSpPr txBox="1">
            <a:spLocks noGrp="1"/>
          </p:cNvSpPr>
          <p:nvPr>
            <p:ph type="subTitle" idx="3"/>
          </p:nvPr>
        </p:nvSpPr>
        <p:spPr>
          <a:xfrm>
            <a:off x="5119638" y="2812550"/>
            <a:ext cx="27204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200" b="1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1">
                <a:solidFill>
                  <a:schemeClr val="l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1">
                <a:solidFill>
                  <a:schemeClr val="l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1">
                <a:solidFill>
                  <a:schemeClr val="l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1">
                <a:solidFill>
                  <a:schemeClr val="l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1">
                <a:solidFill>
                  <a:schemeClr val="l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1">
                <a:solidFill>
                  <a:schemeClr val="l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1">
                <a:solidFill>
                  <a:schemeClr val="l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79" name="Google Shape;479;p40"/>
          <p:cNvSpPr txBox="1">
            <a:spLocks noGrp="1"/>
          </p:cNvSpPr>
          <p:nvPr>
            <p:ph type="subTitle" idx="4"/>
          </p:nvPr>
        </p:nvSpPr>
        <p:spPr>
          <a:xfrm>
            <a:off x="5119652" y="3282350"/>
            <a:ext cx="2720400" cy="8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1"/>
          <p:cNvSpPr txBox="1">
            <a:spLocks noGrp="1"/>
          </p:cNvSpPr>
          <p:nvPr>
            <p:ph type="title"/>
          </p:nvPr>
        </p:nvSpPr>
        <p:spPr>
          <a:xfrm>
            <a:off x="4270200" y="1552050"/>
            <a:ext cx="41538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82" name="Google Shape;482;p41"/>
          <p:cNvSpPr txBox="1">
            <a:spLocks noGrp="1"/>
          </p:cNvSpPr>
          <p:nvPr>
            <p:ph type="subTitle" idx="1"/>
          </p:nvPr>
        </p:nvSpPr>
        <p:spPr>
          <a:xfrm>
            <a:off x="4270200" y="2307750"/>
            <a:ext cx="4153800" cy="12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483" name="Google Shape;483;p41"/>
          <p:cNvGrpSpPr/>
          <p:nvPr/>
        </p:nvGrpSpPr>
        <p:grpSpPr>
          <a:xfrm>
            <a:off x="5337950" y="-657276"/>
            <a:ext cx="5100786" cy="2130875"/>
            <a:chOff x="5337950" y="-657276"/>
            <a:chExt cx="5100786" cy="2130875"/>
          </a:xfrm>
        </p:grpSpPr>
        <p:sp>
          <p:nvSpPr>
            <p:cNvPr id="484" name="Google Shape;484;p41"/>
            <p:cNvSpPr/>
            <p:nvPr/>
          </p:nvSpPr>
          <p:spPr>
            <a:xfrm rot="324568">
              <a:off x="5729126" y="142425"/>
              <a:ext cx="4667510" cy="1113644"/>
            </a:xfrm>
            <a:custGeom>
              <a:avLst/>
              <a:gdLst/>
              <a:ahLst/>
              <a:cxnLst/>
              <a:rect l="l" t="t" r="r" b="b"/>
              <a:pathLst>
                <a:path w="38031" h="9074" extrusionOk="0">
                  <a:moveTo>
                    <a:pt x="0" y="1"/>
                  </a:moveTo>
                  <a:cubicBezTo>
                    <a:pt x="12633" y="1508"/>
                    <a:pt x="24988" y="5050"/>
                    <a:pt x="37085" y="9073"/>
                  </a:cubicBezTo>
                  <a:cubicBezTo>
                    <a:pt x="37817" y="7869"/>
                    <a:pt x="38031" y="6504"/>
                    <a:pt x="37843" y="5157"/>
                  </a:cubicBezTo>
                  <a:lnTo>
                    <a:pt x="37843" y="5157"/>
                  </a:lnTo>
                  <a:cubicBezTo>
                    <a:pt x="37843" y="5175"/>
                    <a:pt x="37834" y="5184"/>
                    <a:pt x="37826" y="5193"/>
                  </a:cubicBezTo>
                  <a:cubicBezTo>
                    <a:pt x="25381" y="2445"/>
                    <a:pt x="12722" y="188"/>
                    <a:pt x="0" y="1"/>
                  </a:cubicBezTo>
                  <a:close/>
                </a:path>
              </a:pathLst>
            </a:custGeom>
            <a:solidFill>
              <a:srgbClr val="075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5" name="Google Shape;485;p41"/>
            <p:cNvGrpSpPr/>
            <p:nvPr/>
          </p:nvGrpSpPr>
          <p:grpSpPr>
            <a:xfrm rot="10800000" flipH="1">
              <a:off x="5337950" y="-657276"/>
              <a:ext cx="4853649" cy="1425622"/>
              <a:chOff x="4841950" y="4243200"/>
              <a:chExt cx="3795175" cy="1114725"/>
            </a:xfrm>
          </p:grpSpPr>
          <p:sp>
            <p:nvSpPr>
              <p:cNvPr id="486" name="Google Shape;486;p41"/>
              <p:cNvSpPr/>
              <p:nvPr/>
            </p:nvSpPr>
            <p:spPr>
              <a:xfrm>
                <a:off x="4841950" y="4243200"/>
                <a:ext cx="3795175" cy="1114725"/>
              </a:xfrm>
              <a:custGeom>
                <a:avLst/>
                <a:gdLst/>
                <a:ahLst/>
                <a:cxnLst/>
                <a:rect l="l" t="t" r="r" b="b"/>
                <a:pathLst>
                  <a:path w="151807" h="44589" extrusionOk="0">
                    <a:moveTo>
                      <a:pt x="144009" y="0"/>
                    </a:moveTo>
                    <a:cubicBezTo>
                      <a:pt x="106843" y="15059"/>
                      <a:pt x="68909" y="28959"/>
                      <a:pt x="29977" y="38344"/>
                    </a:cubicBezTo>
                    <a:cubicBezTo>
                      <a:pt x="20056" y="40735"/>
                      <a:pt x="10064" y="42840"/>
                      <a:pt x="1" y="44589"/>
                    </a:cubicBezTo>
                    <a:lnTo>
                      <a:pt x="121920" y="44589"/>
                    </a:lnTo>
                    <a:cubicBezTo>
                      <a:pt x="127237" y="42466"/>
                      <a:pt x="132286" y="39789"/>
                      <a:pt x="136711" y="36114"/>
                    </a:cubicBezTo>
                    <a:cubicBezTo>
                      <a:pt x="147221" y="27353"/>
                      <a:pt x="151806" y="11241"/>
                      <a:pt x="1440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" name="Google Shape;487;p41"/>
              <p:cNvSpPr/>
              <p:nvPr/>
            </p:nvSpPr>
            <p:spPr>
              <a:xfrm>
                <a:off x="4841950" y="4243200"/>
                <a:ext cx="3795175" cy="1114725"/>
              </a:xfrm>
              <a:custGeom>
                <a:avLst/>
                <a:gdLst/>
                <a:ahLst/>
                <a:cxnLst/>
                <a:rect l="l" t="t" r="r" b="b"/>
                <a:pathLst>
                  <a:path w="151807" h="44589" extrusionOk="0">
                    <a:moveTo>
                      <a:pt x="144009" y="0"/>
                    </a:moveTo>
                    <a:cubicBezTo>
                      <a:pt x="106843" y="15059"/>
                      <a:pt x="68909" y="28959"/>
                      <a:pt x="29977" y="38344"/>
                    </a:cubicBezTo>
                    <a:cubicBezTo>
                      <a:pt x="20056" y="40735"/>
                      <a:pt x="10064" y="42840"/>
                      <a:pt x="1" y="44589"/>
                    </a:cubicBezTo>
                    <a:lnTo>
                      <a:pt x="121920" y="44589"/>
                    </a:lnTo>
                    <a:cubicBezTo>
                      <a:pt x="127237" y="42466"/>
                      <a:pt x="132286" y="39789"/>
                      <a:pt x="136711" y="36114"/>
                    </a:cubicBezTo>
                    <a:cubicBezTo>
                      <a:pt x="147221" y="27353"/>
                      <a:pt x="151806" y="11241"/>
                      <a:pt x="1440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ustering">
  <p:cSld name="CUSTOM_23_1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/>
          <p:nvPr/>
        </p:nvSpPr>
        <p:spPr>
          <a:xfrm>
            <a:off x="143225" y="661000"/>
            <a:ext cx="8824500" cy="4318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9" name="Google Shape;489;p42"/>
          <p:cNvGrpSpPr/>
          <p:nvPr/>
        </p:nvGrpSpPr>
        <p:grpSpPr>
          <a:xfrm rot="10800000">
            <a:off x="-1719288" y="3706050"/>
            <a:ext cx="5100786" cy="2130875"/>
            <a:chOff x="5337950" y="-657276"/>
            <a:chExt cx="5100786" cy="2130875"/>
          </a:xfrm>
        </p:grpSpPr>
        <p:sp>
          <p:nvSpPr>
            <p:cNvPr id="490" name="Google Shape;490;p42"/>
            <p:cNvSpPr/>
            <p:nvPr/>
          </p:nvSpPr>
          <p:spPr>
            <a:xfrm rot="324568">
              <a:off x="5729126" y="142425"/>
              <a:ext cx="4667510" cy="1113644"/>
            </a:xfrm>
            <a:custGeom>
              <a:avLst/>
              <a:gdLst/>
              <a:ahLst/>
              <a:cxnLst/>
              <a:rect l="l" t="t" r="r" b="b"/>
              <a:pathLst>
                <a:path w="38031" h="9074" extrusionOk="0">
                  <a:moveTo>
                    <a:pt x="0" y="1"/>
                  </a:moveTo>
                  <a:cubicBezTo>
                    <a:pt x="12633" y="1508"/>
                    <a:pt x="24988" y="5050"/>
                    <a:pt x="37085" y="9073"/>
                  </a:cubicBezTo>
                  <a:cubicBezTo>
                    <a:pt x="37817" y="7869"/>
                    <a:pt x="38031" y="6504"/>
                    <a:pt x="37843" y="5157"/>
                  </a:cubicBezTo>
                  <a:lnTo>
                    <a:pt x="37843" y="5157"/>
                  </a:lnTo>
                  <a:cubicBezTo>
                    <a:pt x="37843" y="5175"/>
                    <a:pt x="37834" y="5184"/>
                    <a:pt x="37826" y="5193"/>
                  </a:cubicBezTo>
                  <a:cubicBezTo>
                    <a:pt x="25381" y="2445"/>
                    <a:pt x="12722" y="188"/>
                    <a:pt x="0" y="1"/>
                  </a:cubicBezTo>
                  <a:close/>
                </a:path>
              </a:pathLst>
            </a:custGeom>
            <a:solidFill>
              <a:srgbClr val="1D4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91" name="Google Shape;491;p42"/>
            <p:cNvGrpSpPr/>
            <p:nvPr/>
          </p:nvGrpSpPr>
          <p:grpSpPr>
            <a:xfrm rot="10800000" flipH="1">
              <a:off x="5337950" y="-657276"/>
              <a:ext cx="4853649" cy="1425622"/>
              <a:chOff x="4841950" y="4243200"/>
              <a:chExt cx="3795175" cy="1114725"/>
            </a:xfrm>
          </p:grpSpPr>
          <p:sp>
            <p:nvSpPr>
              <p:cNvPr id="492" name="Google Shape;492;p42"/>
              <p:cNvSpPr/>
              <p:nvPr/>
            </p:nvSpPr>
            <p:spPr>
              <a:xfrm>
                <a:off x="4841950" y="4243200"/>
                <a:ext cx="3795175" cy="1114725"/>
              </a:xfrm>
              <a:custGeom>
                <a:avLst/>
                <a:gdLst/>
                <a:ahLst/>
                <a:cxnLst/>
                <a:rect l="l" t="t" r="r" b="b"/>
                <a:pathLst>
                  <a:path w="151807" h="44589" extrusionOk="0">
                    <a:moveTo>
                      <a:pt x="144009" y="0"/>
                    </a:moveTo>
                    <a:cubicBezTo>
                      <a:pt x="106843" y="15059"/>
                      <a:pt x="68909" y="28959"/>
                      <a:pt x="29977" y="38344"/>
                    </a:cubicBezTo>
                    <a:cubicBezTo>
                      <a:pt x="20056" y="40735"/>
                      <a:pt x="10064" y="42840"/>
                      <a:pt x="1" y="44589"/>
                    </a:cubicBezTo>
                    <a:lnTo>
                      <a:pt x="121920" y="44589"/>
                    </a:lnTo>
                    <a:cubicBezTo>
                      <a:pt x="127237" y="42466"/>
                      <a:pt x="132286" y="39789"/>
                      <a:pt x="136711" y="36114"/>
                    </a:cubicBezTo>
                    <a:cubicBezTo>
                      <a:pt x="147221" y="27353"/>
                      <a:pt x="151806" y="11241"/>
                      <a:pt x="1440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493;p42"/>
              <p:cNvSpPr/>
              <p:nvPr/>
            </p:nvSpPr>
            <p:spPr>
              <a:xfrm>
                <a:off x="4841950" y="4243200"/>
                <a:ext cx="3795175" cy="1114725"/>
              </a:xfrm>
              <a:custGeom>
                <a:avLst/>
                <a:gdLst/>
                <a:ahLst/>
                <a:cxnLst/>
                <a:rect l="l" t="t" r="r" b="b"/>
                <a:pathLst>
                  <a:path w="151807" h="44589" extrusionOk="0">
                    <a:moveTo>
                      <a:pt x="144009" y="0"/>
                    </a:moveTo>
                    <a:cubicBezTo>
                      <a:pt x="106843" y="15059"/>
                      <a:pt x="68909" y="28959"/>
                      <a:pt x="29977" y="38344"/>
                    </a:cubicBezTo>
                    <a:cubicBezTo>
                      <a:pt x="20056" y="40735"/>
                      <a:pt x="10064" y="42840"/>
                      <a:pt x="1" y="44589"/>
                    </a:cubicBezTo>
                    <a:lnTo>
                      <a:pt x="121920" y="44589"/>
                    </a:lnTo>
                    <a:cubicBezTo>
                      <a:pt x="127237" y="42466"/>
                      <a:pt x="132286" y="39789"/>
                      <a:pt x="136711" y="36114"/>
                    </a:cubicBezTo>
                    <a:cubicBezTo>
                      <a:pt x="147221" y="27353"/>
                      <a:pt x="151806" y="11241"/>
                      <a:pt x="1440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94" name="Google Shape;494;p42"/>
          <p:cNvGrpSpPr/>
          <p:nvPr/>
        </p:nvGrpSpPr>
        <p:grpSpPr>
          <a:xfrm flipH="1">
            <a:off x="6516560" y="-428676"/>
            <a:ext cx="3270575" cy="3475775"/>
            <a:chOff x="-701300" y="296400"/>
            <a:chExt cx="3270575" cy="3475775"/>
          </a:xfrm>
        </p:grpSpPr>
        <p:sp>
          <p:nvSpPr>
            <p:cNvPr id="495" name="Google Shape;495;p42"/>
            <p:cNvSpPr/>
            <p:nvPr/>
          </p:nvSpPr>
          <p:spPr>
            <a:xfrm>
              <a:off x="-474700" y="647900"/>
              <a:ext cx="1730750" cy="1001450"/>
            </a:xfrm>
            <a:custGeom>
              <a:avLst/>
              <a:gdLst/>
              <a:ahLst/>
              <a:cxnLst/>
              <a:rect l="l" t="t" r="r" b="b"/>
              <a:pathLst>
                <a:path w="69230" h="40058" extrusionOk="0">
                  <a:moveTo>
                    <a:pt x="69230" y="1"/>
                  </a:moveTo>
                  <a:lnTo>
                    <a:pt x="2730" y="1"/>
                  </a:lnTo>
                  <a:cubicBezTo>
                    <a:pt x="2944" y="13775"/>
                    <a:pt x="4515" y="28156"/>
                    <a:pt x="0" y="40057"/>
                  </a:cubicBezTo>
                  <a:cubicBezTo>
                    <a:pt x="20716" y="22946"/>
                    <a:pt x="44232" y="9778"/>
                    <a:pt x="692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42"/>
            <p:cNvSpPr/>
            <p:nvPr/>
          </p:nvSpPr>
          <p:spPr>
            <a:xfrm>
              <a:off x="-701300" y="914200"/>
              <a:ext cx="2100550" cy="2857975"/>
            </a:xfrm>
            <a:custGeom>
              <a:avLst/>
              <a:gdLst/>
              <a:ahLst/>
              <a:cxnLst/>
              <a:rect l="l" t="t" r="r" b="b"/>
              <a:pathLst>
                <a:path w="84022" h="114319" extrusionOk="0">
                  <a:moveTo>
                    <a:pt x="84021" y="1"/>
                  </a:moveTo>
                  <a:lnTo>
                    <a:pt x="84021" y="1"/>
                  </a:lnTo>
                  <a:cubicBezTo>
                    <a:pt x="49942" y="24516"/>
                    <a:pt x="20163" y="55099"/>
                    <a:pt x="0" y="91587"/>
                  </a:cubicBezTo>
                  <a:cubicBezTo>
                    <a:pt x="4961" y="98902"/>
                    <a:pt x="9368" y="106343"/>
                    <a:pt x="11116" y="114318"/>
                  </a:cubicBezTo>
                  <a:cubicBezTo>
                    <a:pt x="24677" y="70693"/>
                    <a:pt x="51244" y="32135"/>
                    <a:pt x="840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42"/>
            <p:cNvSpPr/>
            <p:nvPr/>
          </p:nvSpPr>
          <p:spPr>
            <a:xfrm>
              <a:off x="-232050" y="296400"/>
              <a:ext cx="2801325" cy="1974750"/>
            </a:xfrm>
            <a:custGeom>
              <a:avLst/>
              <a:gdLst/>
              <a:ahLst/>
              <a:cxnLst/>
              <a:rect l="l" t="t" r="r" b="b"/>
              <a:pathLst>
                <a:path w="112053" h="78990" extrusionOk="0">
                  <a:moveTo>
                    <a:pt x="112053" y="1"/>
                  </a:moveTo>
                  <a:lnTo>
                    <a:pt x="112053" y="1"/>
                  </a:lnTo>
                  <a:cubicBezTo>
                    <a:pt x="71318" y="10046"/>
                    <a:pt x="32296" y="27371"/>
                    <a:pt x="1" y="53743"/>
                  </a:cubicBezTo>
                  <a:cubicBezTo>
                    <a:pt x="1874" y="62378"/>
                    <a:pt x="3213" y="70961"/>
                    <a:pt x="1874" y="78990"/>
                  </a:cubicBezTo>
                  <a:cubicBezTo>
                    <a:pt x="30690" y="43537"/>
                    <a:pt x="69694" y="17593"/>
                    <a:pt x="1120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42"/>
            <p:cNvSpPr/>
            <p:nvPr/>
          </p:nvSpPr>
          <p:spPr>
            <a:xfrm>
              <a:off x="-232050" y="296400"/>
              <a:ext cx="2801325" cy="1974750"/>
            </a:xfrm>
            <a:custGeom>
              <a:avLst/>
              <a:gdLst/>
              <a:ahLst/>
              <a:cxnLst/>
              <a:rect l="l" t="t" r="r" b="b"/>
              <a:pathLst>
                <a:path w="112053" h="78990" extrusionOk="0">
                  <a:moveTo>
                    <a:pt x="112053" y="1"/>
                  </a:moveTo>
                  <a:lnTo>
                    <a:pt x="112053" y="1"/>
                  </a:lnTo>
                  <a:cubicBezTo>
                    <a:pt x="71318" y="10046"/>
                    <a:pt x="32296" y="27371"/>
                    <a:pt x="1" y="53743"/>
                  </a:cubicBezTo>
                  <a:cubicBezTo>
                    <a:pt x="1874" y="62378"/>
                    <a:pt x="3213" y="70961"/>
                    <a:pt x="1874" y="78990"/>
                  </a:cubicBezTo>
                  <a:cubicBezTo>
                    <a:pt x="3213" y="77348"/>
                    <a:pt x="4586" y="75707"/>
                    <a:pt x="5942" y="74101"/>
                  </a:cubicBezTo>
                  <a:cubicBezTo>
                    <a:pt x="5407" y="69283"/>
                    <a:pt x="4265" y="64359"/>
                    <a:pt x="2909" y="59399"/>
                  </a:cubicBezTo>
                  <a:cubicBezTo>
                    <a:pt x="33813" y="31439"/>
                    <a:pt x="71889" y="12134"/>
                    <a:pt x="112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9" name="Google Shape;499;p42"/>
          <p:cNvSpPr txBox="1">
            <a:spLocks noGrp="1"/>
          </p:cNvSpPr>
          <p:nvPr>
            <p:ph type="title"/>
          </p:nvPr>
        </p:nvSpPr>
        <p:spPr>
          <a:xfrm>
            <a:off x="720000" y="1085700"/>
            <a:ext cx="3546000" cy="29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WOT Review">
  <p:cSld name="CAPTION_ONLY_3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" name="Google Shape;501;p43"/>
          <p:cNvGrpSpPr/>
          <p:nvPr/>
        </p:nvGrpSpPr>
        <p:grpSpPr>
          <a:xfrm>
            <a:off x="6524360" y="-523269"/>
            <a:ext cx="4218365" cy="4503184"/>
            <a:chOff x="6682010" y="-523269"/>
            <a:chExt cx="4218365" cy="4503184"/>
          </a:xfrm>
        </p:grpSpPr>
        <p:sp>
          <p:nvSpPr>
            <p:cNvPr id="502" name="Google Shape;502;p43"/>
            <p:cNvSpPr/>
            <p:nvPr/>
          </p:nvSpPr>
          <p:spPr>
            <a:xfrm>
              <a:off x="6706594" y="-476376"/>
              <a:ext cx="3592156" cy="2531827"/>
            </a:xfrm>
            <a:custGeom>
              <a:avLst/>
              <a:gdLst/>
              <a:ahLst/>
              <a:cxnLst/>
              <a:rect l="l" t="t" r="r" b="b"/>
              <a:pathLst>
                <a:path w="112071" h="78990" extrusionOk="0">
                  <a:moveTo>
                    <a:pt x="0" y="0"/>
                  </a:moveTo>
                  <a:lnTo>
                    <a:pt x="0" y="0"/>
                  </a:lnTo>
                  <a:cubicBezTo>
                    <a:pt x="40753" y="10046"/>
                    <a:pt x="79757" y="27389"/>
                    <a:pt x="112070" y="53742"/>
                  </a:cubicBezTo>
                  <a:cubicBezTo>
                    <a:pt x="110197" y="62378"/>
                    <a:pt x="108858" y="70960"/>
                    <a:pt x="110197" y="78990"/>
                  </a:cubicBezTo>
                  <a:cubicBezTo>
                    <a:pt x="81363" y="43554"/>
                    <a:pt x="42359" y="1759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43"/>
            <p:cNvSpPr/>
            <p:nvPr/>
          </p:nvSpPr>
          <p:spPr>
            <a:xfrm>
              <a:off x="6706594" y="-476376"/>
              <a:ext cx="3592156" cy="2531827"/>
            </a:xfrm>
            <a:custGeom>
              <a:avLst/>
              <a:gdLst/>
              <a:ahLst/>
              <a:cxnLst/>
              <a:rect l="l" t="t" r="r" b="b"/>
              <a:pathLst>
                <a:path w="112071" h="78990" extrusionOk="0">
                  <a:moveTo>
                    <a:pt x="0" y="0"/>
                  </a:moveTo>
                  <a:lnTo>
                    <a:pt x="0" y="0"/>
                  </a:lnTo>
                  <a:cubicBezTo>
                    <a:pt x="40753" y="10046"/>
                    <a:pt x="79757" y="27389"/>
                    <a:pt x="112070" y="53742"/>
                  </a:cubicBezTo>
                  <a:cubicBezTo>
                    <a:pt x="110197" y="62378"/>
                    <a:pt x="108858" y="70960"/>
                    <a:pt x="110197" y="78990"/>
                  </a:cubicBezTo>
                  <a:cubicBezTo>
                    <a:pt x="108858" y="77366"/>
                    <a:pt x="107485" y="75724"/>
                    <a:pt x="106111" y="74119"/>
                  </a:cubicBezTo>
                  <a:cubicBezTo>
                    <a:pt x="106664" y="69283"/>
                    <a:pt x="107788" y="64359"/>
                    <a:pt x="109162" y="59416"/>
                  </a:cubicBezTo>
                  <a:cubicBezTo>
                    <a:pt x="78258" y="31439"/>
                    <a:pt x="40182" y="1213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43"/>
            <p:cNvSpPr/>
            <p:nvPr/>
          </p:nvSpPr>
          <p:spPr>
            <a:xfrm>
              <a:off x="8206683" y="315705"/>
              <a:ext cx="2693692" cy="3664210"/>
            </a:xfrm>
            <a:custGeom>
              <a:avLst/>
              <a:gdLst/>
              <a:ahLst/>
              <a:cxnLst/>
              <a:rect l="l" t="t" r="r" b="b"/>
              <a:pathLst>
                <a:path w="84040" h="114319" extrusionOk="0">
                  <a:moveTo>
                    <a:pt x="1" y="0"/>
                  </a:moveTo>
                  <a:lnTo>
                    <a:pt x="1" y="0"/>
                  </a:lnTo>
                  <a:cubicBezTo>
                    <a:pt x="34098" y="24516"/>
                    <a:pt x="63860" y="55098"/>
                    <a:pt x="84040" y="91587"/>
                  </a:cubicBezTo>
                  <a:cubicBezTo>
                    <a:pt x="79079" y="98902"/>
                    <a:pt x="74672" y="106342"/>
                    <a:pt x="72924" y="114318"/>
                  </a:cubicBezTo>
                  <a:cubicBezTo>
                    <a:pt x="59345" y="70693"/>
                    <a:pt x="32796" y="32135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43"/>
            <p:cNvSpPr/>
            <p:nvPr/>
          </p:nvSpPr>
          <p:spPr>
            <a:xfrm>
              <a:off x="6682010" y="-523269"/>
              <a:ext cx="3927842" cy="1781510"/>
            </a:xfrm>
            <a:custGeom>
              <a:avLst/>
              <a:gdLst/>
              <a:ahLst/>
              <a:cxnLst/>
              <a:rect l="l" t="t" r="r" b="b"/>
              <a:pathLst>
                <a:path w="122544" h="55581" extrusionOk="0">
                  <a:moveTo>
                    <a:pt x="119029" y="0"/>
                  </a:moveTo>
                  <a:lnTo>
                    <a:pt x="0" y="0"/>
                  </a:lnTo>
                  <a:cubicBezTo>
                    <a:pt x="44625" y="9011"/>
                    <a:pt x="87554" y="26711"/>
                    <a:pt x="122544" y="55580"/>
                  </a:cubicBezTo>
                  <a:cubicBezTo>
                    <a:pt x="116281" y="39076"/>
                    <a:pt x="121705" y="17825"/>
                    <a:pt x="119029" y="0"/>
                  </a:cubicBezTo>
                  <a:close/>
                </a:path>
              </a:pathLst>
            </a:custGeom>
            <a:solidFill>
              <a:srgbClr val="FF4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43"/>
            <p:cNvSpPr/>
            <p:nvPr/>
          </p:nvSpPr>
          <p:spPr>
            <a:xfrm>
              <a:off x="6682010" y="-523269"/>
              <a:ext cx="3927842" cy="1781510"/>
            </a:xfrm>
            <a:custGeom>
              <a:avLst/>
              <a:gdLst/>
              <a:ahLst/>
              <a:cxnLst/>
              <a:rect l="l" t="t" r="r" b="b"/>
              <a:pathLst>
                <a:path w="122544" h="55581" extrusionOk="0">
                  <a:moveTo>
                    <a:pt x="119029" y="0"/>
                  </a:moveTo>
                  <a:lnTo>
                    <a:pt x="0" y="0"/>
                  </a:lnTo>
                  <a:cubicBezTo>
                    <a:pt x="44625" y="9011"/>
                    <a:pt x="87554" y="26711"/>
                    <a:pt x="122544" y="55580"/>
                  </a:cubicBezTo>
                  <a:cubicBezTo>
                    <a:pt x="116281" y="39076"/>
                    <a:pt x="121705" y="17825"/>
                    <a:pt x="1190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7" name="Google Shape;507;p43"/>
          <p:cNvSpPr txBox="1"/>
          <p:nvPr/>
        </p:nvSpPr>
        <p:spPr>
          <a:xfrm>
            <a:off x="106175" y="4010150"/>
            <a:ext cx="8872500" cy="10227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RECOMMENDATIONS - What might we focus on over the coming 3-5 years?</a:t>
            </a:r>
            <a:endParaRPr sz="12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oup Work 1">
  <p:cSld name="CAPTION_ONLY_2"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9" name="Google Shape;509;p44"/>
          <p:cNvGrpSpPr/>
          <p:nvPr/>
        </p:nvGrpSpPr>
        <p:grpSpPr>
          <a:xfrm>
            <a:off x="6524360" y="-523269"/>
            <a:ext cx="4218365" cy="4503184"/>
            <a:chOff x="6682010" y="-523269"/>
            <a:chExt cx="4218365" cy="4503184"/>
          </a:xfrm>
        </p:grpSpPr>
        <p:sp>
          <p:nvSpPr>
            <p:cNvPr id="510" name="Google Shape;510;p44"/>
            <p:cNvSpPr/>
            <p:nvPr/>
          </p:nvSpPr>
          <p:spPr>
            <a:xfrm>
              <a:off x="6706594" y="-476376"/>
              <a:ext cx="3592156" cy="2531827"/>
            </a:xfrm>
            <a:custGeom>
              <a:avLst/>
              <a:gdLst/>
              <a:ahLst/>
              <a:cxnLst/>
              <a:rect l="l" t="t" r="r" b="b"/>
              <a:pathLst>
                <a:path w="112071" h="78990" extrusionOk="0">
                  <a:moveTo>
                    <a:pt x="0" y="0"/>
                  </a:moveTo>
                  <a:lnTo>
                    <a:pt x="0" y="0"/>
                  </a:lnTo>
                  <a:cubicBezTo>
                    <a:pt x="40753" y="10046"/>
                    <a:pt x="79757" y="27389"/>
                    <a:pt x="112070" y="53742"/>
                  </a:cubicBezTo>
                  <a:cubicBezTo>
                    <a:pt x="110197" y="62378"/>
                    <a:pt x="108858" y="70960"/>
                    <a:pt x="110197" y="78990"/>
                  </a:cubicBezTo>
                  <a:cubicBezTo>
                    <a:pt x="81363" y="43554"/>
                    <a:pt x="42359" y="1759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44"/>
            <p:cNvSpPr/>
            <p:nvPr/>
          </p:nvSpPr>
          <p:spPr>
            <a:xfrm>
              <a:off x="6706594" y="-476376"/>
              <a:ext cx="3592156" cy="2531827"/>
            </a:xfrm>
            <a:custGeom>
              <a:avLst/>
              <a:gdLst/>
              <a:ahLst/>
              <a:cxnLst/>
              <a:rect l="l" t="t" r="r" b="b"/>
              <a:pathLst>
                <a:path w="112071" h="78990" extrusionOk="0">
                  <a:moveTo>
                    <a:pt x="0" y="0"/>
                  </a:moveTo>
                  <a:lnTo>
                    <a:pt x="0" y="0"/>
                  </a:lnTo>
                  <a:cubicBezTo>
                    <a:pt x="40753" y="10046"/>
                    <a:pt x="79757" y="27389"/>
                    <a:pt x="112070" y="53742"/>
                  </a:cubicBezTo>
                  <a:cubicBezTo>
                    <a:pt x="110197" y="62378"/>
                    <a:pt x="108858" y="70960"/>
                    <a:pt x="110197" y="78990"/>
                  </a:cubicBezTo>
                  <a:cubicBezTo>
                    <a:pt x="108858" y="77366"/>
                    <a:pt x="107485" y="75724"/>
                    <a:pt x="106111" y="74119"/>
                  </a:cubicBezTo>
                  <a:cubicBezTo>
                    <a:pt x="106664" y="69283"/>
                    <a:pt x="107788" y="64359"/>
                    <a:pt x="109162" y="59416"/>
                  </a:cubicBezTo>
                  <a:cubicBezTo>
                    <a:pt x="78258" y="31439"/>
                    <a:pt x="40182" y="1213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44"/>
            <p:cNvSpPr/>
            <p:nvPr/>
          </p:nvSpPr>
          <p:spPr>
            <a:xfrm>
              <a:off x="8206683" y="315705"/>
              <a:ext cx="2693692" cy="3664210"/>
            </a:xfrm>
            <a:custGeom>
              <a:avLst/>
              <a:gdLst/>
              <a:ahLst/>
              <a:cxnLst/>
              <a:rect l="l" t="t" r="r" b="b"/>
              <a:pathLst>
                <a:path w="84040" h="114319" extrusionOk="0">
                  <a:moveTo>
                    <a:pt x="1" y="0"/>
                  </a:moveTo>
                  <a:lnTo>
                    <a:pt x="1" y="0"/>
                  </a:lnTo>
                  <a:cubicBezTo>
                    <a:pt x="34098" y="24516"/>
                    <a:pt x="63860" y="55098"/>
                    <a:pt x="84040" y="91587"/>
                  </a:cubicBezTo>
                  <a:cubicBezTo>
                    <a:pt x="79079" y="98902"/>
                    <a:pt x="74672" y="106342"/>
                    <a:pt x="72924" y="114318"/>
                  </a:cubicBezTo>
                  <a:cubicBezTo>
                    <a:pt x="59345" y="70693"/>
                    <a:pt x="32796" y="32135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44"/>
            <p:cNvSpPr/>
            <p:nvPr/>
          </p:nvSpPr>
          <p:spPr>
            <a:xfrm>
              <a:off x="6682010" y="-523269"/>
              <a:ext cx="3927842" cy="1781510"/>
            </a:xfrm>
            <a:custGeom>
              <a:avLst/>
              <a:gdLst/>
              <a:ahLst/>
              <a:cxnLst/>
              <a:rect l="l" t="t" r="r" b="b"/>
              <a:pathLst>
                <a:path w="122544" h="55581" extrusionOk="0">
                  <a:moveTo>
                    <a:pt x="119029" y="0"/>
                  </a:moveTo>
                  <a:lnTo>
                    <a:pt x="0" y="0"/>
                  </a:lnTo>
                  <a:cubicBezTo>
                    <a:pt x="44625" y="9011"/>
                    <a:pt x="87554" y="26711"/>
                    <a:pt x="122544" y="55580"/>
                  </a:cubicBezTo>
                  <a:cubicBezTo>
                    <a:pt x="116281" y="39076"/>
                    <a:pt x="121705" y="17825"/>
                    <a:pt x="119029" y="0"/>
                  </a:cubicBezTo>
                  <a:close/>
                </a:path>
              </a:pathLst>
            </a:custGeom>
            <a:solidFill>
              <a:srgbClr val="FF4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44"/>
            <p:cNvSpPr/>
            <p:nvPr/>
          </p:nvSpPr>
          <p:spPr>
            <a:xfrm>
              <a:off x="6682010" y="-523269"/>
              <a:ext cx="3927842" cy="1781510"/>
            </a:xfrm>
            <a:custGeom>
              <a:avLst/>
              <a:gdLst/>
              <a:ahLst/>
              <a:cxnLst/>
              <a:rect l="l" t="t" r="r" b="b"/>
              <a:pathLst>
                <a:path w="122544" h="55581" extrusionOk="0">
                  <a:moveTo>
                    <a:pt x="119029" y="0"/>
                  </a:moveTo>
                  <a:lnTo>
                    <a:pt x="0" y="0"/>
                  </a:lnTo>
                  <a:cubicBezTo>
                    <a:pt x="44625" y="9011"/>
                    <a:pt x="87554" y="26711"/>
                    <a:pt x="122544" y="55580"/>
                  </a:cubicBezTo>
                  <a:cubicBezTo>
                    <a:pt x="116281" y="39076"/>
                    <a:pt x="121705" y="17825"/>
                    <a:pt x="1190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5" name="Google Shape;515;p44"/>
          <p:cNvSpPr txBox="1"/>
          <p:nvPr/>
        </p:nvSpPr>
        <p:spPr>
          <a:xfrm>
            <a:off x="106150" y="694200"/>
            <a:ext cx="5769000" cy="4221000"/>
          </a:xfrm>
          <a:prstGeom prst="rect">
            <a:avLst/>
          </a:prstGeom>
          <a:solidFill>
            <a:srgbClr val="A6C7D3">
              <a:alpha val="19215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 order to shift the course of the organization </a:t>
            </a:r>
            <a:r>
              <a:rPr lang="en" sz="1000" b="1" i="1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what might we focus on over the coming 5 years? </a:t>
            </a:r>
            <a:endParaRPr sz="1000" b="1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1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What are the strategic opportunities revealed in this document?</a:t>
            </a:r>
            <a:endParaRPr sz="1000" b="1" i="1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16" name="Google Shape;516;p44"/>
          <p:cNvSpPr txBox="1"/>
          <p:nvPr/>
        </p:nvSpPr>
        <p:spPr>
          <a:xfrm>
            <a:off x="5993175" y="694200"/>
            <a:ext cx="2964900" cy="4221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Move/rewrite the top 10 (max) here.  </a:t>
            </a:r>
            <a:endParaRPr sz="1000" b="1" i="0" u="none" strike="noStrike" cap="non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Feel free to reword, edit, split, </a:t>
            </a:r>
            <a:br>
              <a:rPr lang="en" sz="10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10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or combine as needed. </a:t>
            </a:r>
            <a:endParaRPr sz="1000" b="1" i="1" u="none" strike="noStrike" cap="non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mplate">
  <p:cSld name="CAPTION_ONLY_1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8" name="Google Shape;518;p45"/>
          <p:cNvGrpSpPr/>
          <p:nvPr/>
        </p:nvGrpSpPr>
        <p:grpSpPr>
          <a:xfrm>
            <a:off x="6524360" y="-523269"/>
            <a:ext cx="4218365" cy="4503184"/>
            <a:chOff x="6682010" y="-523269"/>
            <a:chExt cx="4218365" cy="4503184"/>
          </a:xfrm>
        </p:grpSpPr>
        <p:sp>
          <p:nvSpPr>
            <p:cNvPr id="519" name="Google Shape;519;p45"/>
            <p:cNvSpPr/>
            <p:nvPr/>
          </p:nvSpPr>
          <p:spPr>
            <a:xfrm>
              <a:off x="6706594" y="-476376"/>
              <a:ext cx="3592156" cy="2531827"/>
            </a:xfrm>
            <a:custGeom>
              <a:avLst/>
              <a:gdLst/>
              <a:ahLst/>
              <a:cxnLst/>
              <a:rect l="l" t="t" r="r" b="b"/>
              <a:pathLst>
                <a:path w="112071" h="78990" extrusionOk="0">
                  <a:moveTo>
                    <a:pt x="0" y="0"/>
                  </a:moveTo>
                  <a:lnTo>
                    <a:pt x="0" y="0"/>
                  </a:lnTo>
                  <a:cubicBezTo>
                    <a:pt x="40753" y="10046"/>
                    <a:pt x="79757" y="27389"/>
                    <a:pt x="112070" y="53742"/>
                  </a:cubicBezTo>
                  <a:cubicBezTo>
                    <a:pt x="110197" y="62378"/>
                    <a:pt x="108858" y="70960"/>
                    <a:pt x="110197" y="78990"/>
                  </a:cubicBezTo>
                  <a:cubicBezTo>
                    <a:pt x="81363" y="43554"/>
                    <a:pt x="42359" y="1759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45"/>
            <p:cNvSpPr/>
            <p:nvPr/>
          </p:nvSpPr>
          <p:spPr>
            <a:xfrm>
              <a:off x="6706594" y="-476376"/>
              <a:ext cx="3592156" cy="2531827"/>
            </a:xfrm>
            <a:custGeom>
              <a:avLst/>
              <a:gdLst/>
              <a:ahLst/>
              <a:cxnLst/>
              <a:rect l="l" t="t" r="r" b="b"/>
              <a:pathLst>
                <a:path w="112071" h="78990" extrusionOk="0">
                  <a:moveTo>
                    <a:pt x="0" y="0"/>
                  </a:moveTo>
                  <a:lnTo>
                    <a:pt x="0" y="0"/>
                  </a:lnTo>
                  <a:cubicBezTo>
                    <a:pt x="40753" y="10046"/>
                    <a:pt x="79757" y="27389"/>
                    <a:pt x="112070" y="53742"/>
                  </a:cubicBezTo>
                  <a:cubicBezTo>
                    <a:pt x="110197" y="62378"/>
                    <a:pt x="108858" y="70960"/>
                    <a:pt x="110197" y="78990"/>
                  </a:cubicBezTo>
                  <a:cubicBezTo>
                    <a:pt x="108858" y="77366"/>
                    <a:pt x="107485" y="75724"/>
                    <a:pt x="106111" y="74119"/>
                  </a:cubicBezTo>
                  <a:cubicBezTo>
                    <a:pt x="106664" y="69283"/>
                    <a:pt x="107788" y="64359"/>
                    <a:pt x="109162" y="59416"/>
                  </a:cubicBezTo>
                  <a:cubicBezTo>
                    <a:pt x="78258" y="31439"/>
                    <a:pt x="40182" y="1213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45"/>
            <p:cNvSpPr/>
            <p:nvPr/>
          </p:nvSpPr>
          <p:spPr>
            <a:xfrm>
              <a:off x="8206683" y="315705"/>
              <a:ext cx="2693692" cy="3664210"/>
            </a:xfrm>
            <a:custGeom>
              <a:avLst/>
              <a:gdLst/>
              <a:ahLst/>
              <a:cxnLst/>
              <a:rect l="l" t="t" r="r" b="b"/>
              <a:pathLst>
                <a:path w="84040" h="114319" extrusionOk="0">
                  <a:moveTo>
                    <a:pt x="1" y="0"/>
                  </a:moveTo>
                  <a:lnTo>
                    <a:pt x="1" y="0"/>
                  </a:lnTo>
                  <a:cubicBezTo>
                    <a:pt x="34098" y="24516"/>
                    <a:pt x="63860" y="55098"/>
                    <a:pt x="84040" y="91587"/>
                  </a:cubicBezTo>
                  <a:cubicBezTo>
                    <a:pt x="79079" y="98902"/>
                    <a:pt x="74672" y="106342"/>
                    <a:pt x="72924" y="114318"/>
                  </a:cubicBezTo>
                  <a:cubicBezTo>
                    <a:pt x="59345" y="70693"/>
                    <a:pt x="32796" y="32135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45"/>
            <p:cNvSpPr/>
            <p:nvPr/>
          </p:nvSpPr>
          <p:spPr>
            <a:xfrm>
              <a:off x="6682010" y="-523269"/>
              <a:ext cx="3927842" cy="1781510"/>
            </a:xfrm>
            <a:custGeom>
              <a:avLst/>
              <a:gdLst/>
              <a:ahLst/>
              <a:cxnLst/>
              <a:rect l="l" t="t" r="r" b="b"/>
              <a:pathLst>
                <a:path w="122544" h="55581" extrusionOk="0">
                  <a:moveTo>
                    <a:pt x="119029" y="0"/>
                  </a:moveTo>
                  <a:lnTo>
                    <a:pt x="0" y="0"/>
                  </a:lnTo>
                  <a:cubicBezTo>
                    <a:pt x="44625" y="9011"/>
                    <a:pt x="87554" y="26711"/>
                    <a:pt x="122544" y="55580"/>
                  </a:cubicBezTo>
                  <a:cubicBezTo>
                    <a:pt x="116281" y="39076"/>
                    <a:pt x="121705" y="17825"/>
                    <a:pt x="119029" y="0"/>
                  </a:cubicBezTo>
                  <a:close/>
                </a:path>
              </a:pathLst>
            </a:custGeom>
            <a:solidFill>
              <a:srgbClr val="FF4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45"/>
            <p:cNvSpPr/>
            <p:nvPr/>
          </p:nvSpPr>
          <p:spPr>
            <a:xfrm>
              <a:off x="6682010" y="-523269"/>
              <a:ext cx="3927842" cy="1781510"/>
            </a:xfrm>
            <a:custGeom>
              <a:avLst/>
              <a:gdLst/>
              <a:ahLst/>
              <a:cxnLst/>
              <a:rect l="l" t="t" r="r" b="b"/>
              <a:pathLst>
                <a:path w="122544" h="55581" extrusionOk="0">
                  <a:moveTo>
                    <a:pt x="119029" y="0"/>
                  </a:moveTo>
                  <a:lnTo>
                    <a:pt x="0" y="0"/>
                  </a:lnTo>
                  <a:cubicBezTo>
                    <a:pt x="44625" y="9011"/>
                    <a:pt x="87554" y="26711"/>
                    <a:pt x="122544" y="55580"/>
                  </a:cubicBezTo>
                  <a:cubicBezTo>
                    <a:pt x="116281" y="39076"/>
                    <a:pt x="121705" y="17825"/>
                    <a:pt x="1190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4" name="Google Shape;524;p45"/>
          <p:cNvSpPr txBox="1"/>
          <p:nvPr/>
        </p:nvSpPr>
        <p:spPr>
          <a:xfrm>
            <a:off x="106150" y="1829225"/>
            <a:ext cx="2653500" cy="31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rgbClr val="5792A8"/>
                </a:solidFill>
                <a:latin typeface="Arial"/>
                <a:ea typeface="Arial"/>
                <a:cs typeface="Arial"/>
                <a:sym typeface="Arial"/>
              </a:rPr>
              <a:t>Instructions</a:t>
            </a:r>
            <a:endParaRPr sz="1100" b="1" i="0" u="none" strike="noStrike" cap="none">
              <a:solidFill>
                <a:srgbClr val="5792A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1747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950"/>
              <a:buFont typeface="Arial"/>
              <a:buChar char="●"/>
            </a:pPr>
            <a:r>
              <a:rPr lang="en" sz="95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Review your assigned document.</a:t>
            </a:r>
            <a:endParaRPr sz="950" b="1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1747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950"/>
              <a:buFont typeface="Arial"/>
              <a:buChar char="●"/>
            </a:pPr>
            <a:r>
              <a:rPr lang="en" sz="95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Consider questions like: </a:t>
            </a:r>
            <a:endParaRPr sz="95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1" indent="-107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Arial"/>
              <a:buChar char="○"/>
            </a:pPr>
            <a:r>
              <a:rPr lang="en" sz="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What is </a:t>
            </a:r>
            <a:r>
              <a:rPr lang="en" sz="8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being asked</a:t>
            </a:r>
            <a:r>
              <a:rPr lang="en" sz="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of the Division? </a:t>
            </a:r>
            <a:br>
              <a:rPr lang="en" sz="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700" b="0" i="1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(by citizens, employees, partners, state leadership…)</a:t>
            </a:r>
            <a:endParaRPr sz="700" b="0" i="1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1" indent="-107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Arial"/>
              <a:buChar char="○"/>
            </a:pPr>
            <a:r>
              <a:rPr lang="en" sz="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What is our </a:t>
            </a:r>
            <a:r>
              <a:rPr lang="en" sz="8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capacity</a:t>
            </a:r>
            <a:r>
              <a:rPr lang="en" sz="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to achieve those asks?</a:t>
            </a:r>
            <a:endParaRPr sz="8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1" indent="-107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Arial"/>
              <a:buChar char="○"/>
            </a:pPr>
            <a:r>
              <a:rPr lang="en" sz="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What do we have going for us that we should build up and </a:t>
            </a:r>
            <a:r>
              <a:rPr lang="en" sz="8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strengthen further</a:t>
            </a:r>
            <a:r>
              <a:rPr lang="en" sz="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?  </a:t>
            </a:r>
            <a:endParaRPr sz="8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1" indent="-107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Arial"/>
              <a:buChar char="○"/>
            </a:pPr>
            <a:r>
              <a:rPr lang="en" sz="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Where are we </a:t>
            </a:r>
            <a:r>
              <a:rPr lang="en" sz="8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limited</a:t>
            </a:r>
            <a:r>
              <a:rPr lang="en" sz="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or seeing gaps?  </a:t>
            </a:r>
            <a:endParaRPr sz="8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1" indent="-107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Arial"/>
              <a:buChar char="○"/>
            </a:pPr>
            <a:r>
              <a:rPr lang="en" sz="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What could propel us forward if we </a:t>
            </a:r>
            <a:r>
              <a:rPr lang="en" sz="8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seize</a:t>
            </a:r>
            <a:r>
              <a:rPr lang="en" sz="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it now?  </a:t>
            </a:r>
            <a:endParaRPr sz="8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1" indent="-107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Arial"/>
              <a:buChar char="○"/>
            </a:pPr>
            <a:r>
              <a:rPr lang="en" sz="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What should we </a:t>
            </a:r>
            <a:r>
              <a:rPr lang="en" sz="8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get ahead of</a:t>
            </a:r>
            <a:r>
              <a:rPr lang="en" sz="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so it doesn’t undermine us later?</a:t>
            </a:r>
            <a:endParaRPr sz="8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1747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950"/>
              <a:buFont typeface="Arial"/>
              <a:buChar char="●"/>
            </a:pPr>
            <a:r>
              <a:rPr lang="en" sz="95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Identify </a:t>
            </a:r>
            <a:r>
              <a:rPr lang="en" sz="95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3-10 strategic opportunities</a:t>
            </a:r>
            <a:r>
              <a:rPr lang="en" sz="95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that could shift the course of the organization.  </a:t>
            </a:r>
            <a:r>
              <a:rPr lang="en" sz="950" b="1" i="1" u="none" strike="noStrike" cap="none">
                <a:solidFill>
                  <a:srgbClr val="5792A8"/>
                </a:solidFill>
                <a:latin typeface="Arial"/>
                <a:ea typeface="Arial"/>
                <a:cs typeface="Arial"/>
                <a:sym typeface="Arial"/>
              </a:rPr>
              <a:t>What might we focus on over the coming 5 years?</a:t>
            </a:r>
            <a:endParaRPr sz="950" b="1" i="1" u="none" strike="noStrike" cap="none">
              <a:solidFill>
                <a:srgbClr val="5792A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97971" lvl="0" indent="-117475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5"/>
              </a:buClr>
              <a:buSzPts val="950"/>
              <a:buFont typeface="Arial"/>
              <a:buChar char="●"/>
            </a:pPr>
            <a:r>
              <a:rPr lang="en" sz="95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Note the key pieces of </a:t>
            </a:r>
            <a:r>
              <a:rPr lang="en" sz="95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data, quotes</a:t>
            </a:r>
            <a:r>
              <a:rPr lang="en" sz="95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, etc. from the document that </a:t>
            </a:r>
            <a:r>
              <a:rPr lang="en" sz="95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support</a:t>
            </a:r>
            <a:r>
              <a:rPr lang="en" sz="95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your recommendations and might help others understand your reasoning.</a:t>
            </a:r>
            <a:endParaRPr sz="950" b="1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45"/>
          <p:cNvSpPr txBox="1"/>
          <p:nvPr/>
        </p:nvSpPr>
        <p:spPr>
          <a:xfrm>
            <a:off x="2865675" y="718450"/>
            <a:ext cx="2743200" cy="4221000"/>
          </a:xfrm>
          <a:prstGeom prst="rect">
            <a:avLst/>
          </a:prstGeom>
          <a:solidFill>
            <a:srgbClr val="A6C7D3">
              <a:alpha val="19215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 order to shift the course of the organization </a:t>
            </a:r>
            <a:r>
              <a:rPr lang="en" sz="1000" b="1" i="1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what might we focus on </a:t>
            </a:r>
            <a:br>
              <a:rPr lang="en" sz="1000" b="1" i="1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1000" b="1" i="1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over the coming 5 years? </a:t>
            </a:r>
            <a:endParaRPr sz="1000" b="1" i="1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1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What are the strategic opportunities revealed in this document?</a:t>
            </a:r>
            <a:endParaRPr sz="1000" b="1" i="1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" name="Google Shape;527;p46"/>
          <p:cNvGrpSpPr/>
          <p:nvPr/>
        </p:nvGrpSpPr>
        <p:grpSpPr>
          <a:xfrm>
            <a:off x="-898887" y="-685731"/>
            <a:ext cx="4173908" cy="4435784"/>
            <a:chOff x="-701300" y="296400"/>
            <a:chExt cx="3270575" cy="3475775"/>
          </a:xfrm>
        </p:grpSpPr>
        <p:sp>
          <p:nvSpPr>
            <p:cNvPr id="528" name="Google Shape;528;p46"/>
            <p:cNvSpPr/>
            <p:nvPr/>
          </p:nvSpPr>
          <p:spPr>
            <a:xfrm>
              <a:off x="-474700" y="647900"/>
              <a:ext cx="1730750" cy="1001450"/>
            </a:xfrm>
            <a:custGeom>
              <a:avLst/>
              <a:gdLst/>
              <a:ahLst/>
              <a:cxnLst/>
              <a:rect l="l" t="t" r="r" b="b"/>
              <a:pathLst>
                <a:path w="69230" h="40058" extrusionOk="0">
                  <a:moveTo>
                    <a:pt x="69230" y="1"/>
                  </a:moveTo>
                  <a:lnTo>
                    <a:pt x="2730" y="1"/>
                  </a:lnTo>
                  <a:cubicBezTo>
                    <a:pt x="2944" y="13775"/>
                    <a:pt x="4515" y="28156"/>
                    <a:pt x="0" y="40057"/>
                  </a:cubicBezTo>
                  <a:cubicBezTo>
                    <a:pt x="20716" y="22946"/>
                    <a:pt x="44232" y="9778"/>
                    <a:pt x="692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46"/>
            <p:cNvSpPr/>
            <p:nvPr/>
          </p:nvSpPr>
          <p:spPr>
            <a:xfrm>
              <a:off x="-701300" y="914200"/>
              <a:ext cx="2100550" cy="2857975"/>
            </a:xfrm>
            <a:custGeom>
              <a:avLst/>
              <a:gdLst/>
              <a:ahLst/>
              <a:cxnLst/>
              <a:rect l="l" t="t" r="r" b="b"/>
              <a:pathLst>
                <a:path w="84022" h="114319" extrusionOk="0">
                  <a:moveTo>
                    <a:pt x="84021" y="1"/>
                  </a:moveTo>
                  <a:lnTo>
                    <a:pt x="84021" y="1"/>
                  </a:lnTo>
                  <a:cubicBezTo>
                    <a:pt x="49942" y="24516"/>
                    <a:pt x="20163" y="55099"/>
                    <a:pt x="0" y="91587"/>
                  </a:cubicBezTo>
                  <a:cubicBezTo>
                    <a:pt x="4961" y="98902"/>
                    <a:pt x="9368" y="106343"/>
                    <a:pt x="11116" y="114318"/>
                  </a:cubicBezTo>
                  <a:cubicBezTo>
                    <a:pt x="24677" y="70693"/>
                    <a:pt x="51244" y="32135"/>
                    <a:pt x="840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46"/>
            <p:cNvSpPr/>
            <p:nvPr/>
          </p:nvSpPr>
          <p:spPr>
            <a:xfrm>
              <a:off x="-232050" y="296400"/>
              <a:ext cx="2801325" cy="1974750"/>
            </a:xfrm>
            <a:custGeom>
              <a:avLst/>
              <a:gdLst/>
              <a:ahLst/>
              <a:cxnLst/>
              <a:rect l="l" t="t" r="r" b="b"/>
              <a:pathLst>
                <a:path w="112053" h="78990" extrusionOk="0">
                  <a:moveTo>
                    <a:pt x="112053" y="1"/>
                  </a:moveTo>
                  <a:lnTo>
                    <a:pt x="112053" y="1"/>
                  </a:lnTo>
                  <a:cubicBezTo>
                    <a:pt x="71318" y="10046"/>
                    <a:pt x="32296" y="27371"/>
                    <a:pt x="1" y="53743"/>
                  </a:cubicBezTo>
                  <a:cubicBezTo>
                    <a:pt x="1874" y="62378"/>
                    <a:pt x="3213" y="70961"/>
                    <a:pt x="1874" y="78990"/>
                  </a:cubicBezTo>
                  <a:cubicBezTo>
                    <a:pt x="30690" y="43537"/>
                    <a:pt x="69694" y="17593"/>
                    <a:pt x="1120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46"/>
            <p:cNvSpPr/>
            <p:nvPr/>
          </p:nvSpPr>
          <p:spPr>
            <a:xfrm>
              <a:off x="-232050" y="296400"/>
              <a:ext cx="2801325" cy="1974750"/>
            </a:xfrm>
            <a:custGeom>
              <a:avLst/>
              <a:gdLst/>
              <a:ahLst/>
              <a:cxnLst/>
              <a:rect l="l" t="t" r="r" b="b"/>
              <a:pathLst>
                <a:path w="112053" h="78990" extrusionOk="0">
                  <a:moveTo>
                    <a:pt x="112053" y="1"/>
                  </a:moveTo>
                  <a:lnTo>
                    <a:pt x="112053" y="1"/>
                  </a:lnTo>
                  <a:cubicBezTo>
                    <a:pt x="71318" y="10046"/>
                    <a:pt x="32296" y="27371"/>
                    <a:pt x="1" y="53743"/>
                  </a:cubicBezTo>
                  <a:cubicBezTo>
                    <a:pt x="1874" y="62378"/>
                    <a:pt x="3213" y="70961"/>
                    <a:pt x="1874" y="78990"/>
                  </a:cubicBezTo>
                  <a:cubicBezTo>
                    <a:pt x="3213" y="77348"/>
                    <a:pt x="4586" y="75707"/>
                    <a:pt x="5942" y="74101"/>
                  </a:cubicBezTo>
                  <a:cubicBezTo>
                    <a:pt x="5407" y="69283"/>
                    <a:pt x="4265" y="64359"/>
                    <a:pt x="2909" y="59399"/>
                  </a:cubicBezTo>
                  <a:cubicBezTo>
                    <a:pt x="33813" y="31439"/>
                    <a:pt x="71889" y="12134"/>
                    <a:pt x="112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2" name="Google Shape;532;p46"/>
          <p:cNvGrpSpPr/>
          <p:nvPr/>
        </p:nvGrpSpPr>
        <p:grpSpPr>
          <a:xfrm rot="10800000">
            <a:off x="6291338" y="2087100"/>
            <a:ext cx="3270575" cy="3475775"/>
            <a:chOff x="-701300" y="296400"/>
            <a:chExt cx="3270575" cy="3475775"/>
          </a:xfrm>
        </p:grpSpPr>
        <p:sp>
          <p:nvSpPr>
            <p:cNvPr id="533" name="Google Shape;533;p46"/>
            <p:cNvSpPr/>
            <p:nvPr/>
          </p:nvSpPr>
          <p:spPr>
            <a:xfrm>
              <a:off x="-474700" y="647900"/>
              <a:ext cx="1730750" cy="1001450"/>
            </a:xfrm>
            <a:custGeom>
              <a:avLst/>
              <a:gdLst/>
              <a:ahLst/>
              <a:cxnLst/>
              <a:rect l="l" t="t" r="r" b="b"/>
              <a:pathLst>
                <a:path w="69230" h="40058" extrusionOk="0">
                  <a:moveTo>
                    <a:pt x="69230" y="1"/>
                  </a:moveTo>
                  <a:lnTo>
                    <a:pt x="2730" y="1"/>
                  </a:lnTo>
                  <a:cubicBezTo>
                    <a:pt x="2944" y="13775"/>
                    <a:pt x="4515" y="28156"/>
                    <a:pt x="0" y="40057"/>
                  </a:cubicBezTo>
                  <a:cubicBezTo>
                    <a:pt x="20716" y="22946"/>
                    <a:pt x="44232" y="9778"/>
                    <a:pt x="692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46"/>
            <p:cNvSpPr/>
            <p:nvPr/>
          </p:nvSpPr>
          <p:spPr>
            <a:xfrm>
              <a:off x="-701300" y="914200"/>
              <a:ext cx="2100550" cy="2857975"/>
            </a:xfrm>
            <a:custGeom>
              <a:avLst/>
              <a:gdLst/>
              <a:ahLst/>
              <a:cxnLst/>
              <a:rect l="l" t="t" r="r" b="b"/>
              <a:pathLst>
                <a:path w="84022" h="114319" extrusionOk="0">
                  <a:moveTo>
                    <a:pt x="84021" y="1"/>
                  </a:moveTo>
                  <a:lnTo>
                    <a:pt x="84021" y="1"/>
                  </a:lnTo>
                  <a:cubicBezTo>
                    <a:pt x="49942" y="24516"/>
                    <a:pt x="20163" y="55099"/>
                    <a:pt x="0" y="91587"/>
                  </a:cubicBezTo>
                  <a:cubicBezTo>
                    <a:pt x="4961" y="98902"/>
                    <a:pt x="9368" y="106343"/>
                    <a:pt x="11116" y="114318"/>
                  </a:cubicBezTo>
                  <a:cubicBezTo>
                    <a:pt x="24677" y="70693"/>
                    <a:pt x="51244" y="32135"/>
                    <a:pt x="840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46"/>
            <p:cNvSpPr/>
            <p:nvPr/>
          </p:nvSpPr>
          <p:spPr>
            <a:xfrm>
              <a:off x="-232050" y="296400"/>
              <a:ext cx="2801325" cy="1974750"/>
            </a:xfrm>
            <a:custGeom>
              <a:avLst/>
              <a:gdLst/>
              <a:ahLst/>
              <a:cxnLst/>
              <a:rect l="l" t="t" r="r" b="b"/>
              <a:pathLst>
                <a:path w="112053" h="78990" extrusionOk="0">
                  <a:moveTo>
                    <a:pt x="112053" y="1"/>
                  </a:moveTo>
                  <a:lnTo>
                    <a:pt x="112053" y="1"/>
                  </a:lnTo>
                  <a:cubicBezTo>
                    <a:pt x="71318" y="10046"/>
                    <a:pt x="32296" y="27371"/>
                    <a:pt x="1" y="53743"/>
                  </a:cubicBezTo>
                  <a:cubicBezTo>
                    <a:pt x="1874" y="62378"/>
                    <a:pt x="3213" y="70961"/>
                    <a:pt x="1874" y="78990"/>
                  </a:cubicBezTo>
                  <a:cubicBezTo>
                    <a:pt x="30690" y="43537"/>
                    <a:pt x="69694" y="17593"/>
                    <a:pt x="1120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46"/>
            <p:cNvSpPr/>
            <p:nvPr/>
          </p:nvSpPr>
          <p:spPr>
            <a:xfrm>
              <a:off x="-232050" y="296400"/>
              <a:ext cx="2801325" cy="1974750"/>
            </a:xfrm>
            <a:custGeom>
              <a:avLst/>
              <a:gdLst/>
              <a:ahLst/>
              <a:cxnLst/>
              <a:rect l="l" t="t" r="r" b="b"/>
              <a:pathLst>
                <a:path w="112053" h="78990" extrusionOk="0">
                  <a:moveTo>
                    <a:pt x="112053" y="1"/>
                  </a:moveTo>
                  <a:lnTo>
                    <a:pt x="112053" y="1"/>
                  </a:lnTo>
                  <a:cubicBezTo>
                    <a:pt x="71318" y="10046"/>
                    <a:pt x="32296" y="27371"/>
                    <a:pt x="1" y="53743"/>
                  </a:cubicBezTo>
                  <a:cubicBezTo>
                    <a:pt x="1874" y="62378"/>
                    <a:pt x="3213" y="70961"/>
                    <a:pt x="1874" y="78990"/>
                  </a:cubicBezTo>
                  <a:cubicBezTo>
                    <a:pt x="3213" y="77348"/>
                    <a:pt x="4586" y="75707"/>
                    <a:pt x="5942" y="74101"/>
                  </a:cubicBezTo>
                  <a:cubicBezTo>
                    <a:pt x="5407" y="69283"/>
                    <a:pt x="4265" y="64359"/>
                    <a:pt x="2909" y="59399"/>
                  </a:cubicBezTo>
                  <a:cubicBezTo>
                    <a:pt x="33813" y="31439"/>
                    <a:pt x="71889" y="12134"/>
                    <a:pt x="112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7" name="Google Shape;537;p46"/>
          <p:cNvSpPr txBox="1">
            <a:spLocks noGrp="1"/>
          </p:cNvSpPr>
          <p:nvPr>
            <p:ph type="title" hasCustomPrompt="1"/>
          </p:nvPr>
        </p:nvSpPr>
        <p:spPr>
          <a:xfrm>
            <a:off x="1618200" y="1610100"/>
            <a:ext cx="5907600" cy="13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90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538" name="Google Shape;538;p46"/>
          <p:cNvSpPr txBox="1">
            <a:spLocks noGrp="1"/>
          </p:cNvSpPr>
          <p:nvPr>
            <p:ph type="subTitle" idx="1"/>
          </p:nvPr>
        </p:nvSpPr>
        <p:spPr>
          <a:xfrm>
            <a:off x="1618200" y="2920800"/>
            <a:ext cx="59076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1" name="Google Shape;541;p48"/>
          <p:cNvGrpSpPr/>
          <p:nvPr/>
        </p:nvGrpSpPr>
        <p:grpSpPr>
          <a:xfrm>
            <a:off x="-2364328" y="-523269"/>
            <a:ext cx="13264703" cy="5860287"/>
            <a:chOff x="-1602350" y="450300"/>
            <a:chExt cx="10346075" cy="4570850"/>
          </a:xfrm>
        </p:grpSpPr>
        <p:sp>
          <p:nvSpPr>
            <p:cNvPr id="542" name="Google Shape;542;p48"/>
            <p:cNvSpPr/>
            <p:nvPr/>
          </p:nvSpPr>
          <p:spPr>
            <a:xfrm>
              <a:off x="-1359700" y="2951375"/>
              <a:ext cx="2801775" cy="1975225"/>
            </a:xfrm>
            <a:custGeom>
              <a:avLst/>
              <a:gdLst/>
              <a:ahLst/>
              <a:cxnLst/>
              <a:rect l="l" t="t" r="r" b="b"/>
              <a:pathLst>
                <a:path w="112071" h="79009" extrusionOk="0">
                  <a:moveTo>
                    <a:pt x="112070" y="79008"/>
                  </a:moveTo>
                  <a:lnTo>
                    <a:pt x="112070" y="79008"/>
                  </a:lnTo>
                  <a:cubicBezTo>
                    <a:pt x="71318" y="68963"/>
                    <a:pt x="32314" y="51620"/>
                    <a:pt x="1" y="25266"/>
                  </a:cubicBezTo>
                  <a:cubicBezTo>
                    <a:pt x="1892" y="16612"/>
                    <a:pt x="3230" y="8048"/>
                    <a:pt x="1892" y="1"/>
                  </a:cubicBezTo>
                  <a:cubicBezTo>
                    <a:pt x="30708" y="35454"/>
                    <a:pt x="69712" y="61397"/>
                    <a:pt x="112070" y="790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48"/>
            <p:cNvSpPr/>
            <p:nvPr/>
          </p:nvSpPr>
          <p:spPr>
            <a:xfrm>
              <a:off x="-1359700" y="2951375"/>
              <a:ext cx="2801775" cy="1975225"/>
            </a:xfrm>
            <a:custGeom>
              <a:avLst/>
              <a:gdLst/>
              <a:ahLst/>
              <a:cxnLst/>
              <a:rect l="l" t="t" r="r" b="b"/>
              <a:pathLst>
                <a:path w="112071" h="79009" extrusionOk="0">
                  <a:moveTo>
                    <a:pt x="112070" y="79008"/>
                  </a:moveTo>
                  <a:lnTo>
                    <a:pt x="112070" y="79008"/>
                  </a:lnTo>
                  <a:cubicBezTo>
                    <a:pt x="71318" y="68963"/>
                    <a:pt x="32314" y="51620"/>
                    <a:pt x="1" y="25266"/>
                  </a:cubicBezTo>
                  <a:cubicBezTo>
                    <a:pt x="1892" y="16612"/>
                    <a:pt x="3230" y="8048"/>
                    <a:pt x="1892" y="1"/>
                  </a:cubicBezTo>
                  <a:cubicBezTo>
                    <a:pt x="3230" y="1642"/>
                    <a:pt x="4586" y="3284"/>
                    <a:pt x="5960" y="4890"/>
                  </a:cubicBezTo>
                  <a:cubicBezTo>
                    <a:pt x="5407" y="9707"/>
                    <a:pt x="4283" y="14632"/>
                    <a:pt x="2909" y="19592"/>
                  </a:cubicBezTo>
                  <a:cubicBezTo>
                    <a:pt x="33812" y="47569"/>
                    <a:pt x="71907" y="66875"/>
                    <a:pt x="112070" y="790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48"/>
            <p:cNvSpPr/>
            <p:nvPr/>
          </p:nvSpPr>
          <p:spPr>
            <a:xfrm>
              <a:off x="-1602350" y="3573650"/>
              <a:ext cx="3381200" cy="1447500"/>
            </a:xfrm>
            <a:custGeom>
              <a:avLst/>
              <a:gdLst/>
              <a:ahLst/>
              <a:cxnLst/>
              <a:rect l="l" t="t" r="r" b="b"/>
              <a:pathLst>
                <a:path w="135248" h="57900" extrusionOk="0">
                  <a:moveTo>
                    <a:pt x="3908" y="57900"/>
                  </a:moveTo>
                  <a:lnTo>
                    <a:pt x="135248" y="57900"/>
                  </a:lnTo>
                  <a:cubicBezTo>
                    <a:pt x="86127" y="49817"/>
                    <a:pt x="38291" y="31600"/>
                    <a:pt x="0" y="0"/>
                  </a:cubicBezTo>
                  <a:cubicBezTo>
                    <a:pt x="6531" y="17218"/>
                    <a:pt x="339" y="39629"/>
                    <a:pt x="3908" y="57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48"/>
            <p:cNvSpPr/>
            <p:nvPr/>
          </p:nvSpPr>
          <p:spPr>
            <a:xfrm>
              <a:off x="5472700" y="486875"/>
              <a:ext cx="2801775" cy="1974750"/>
            </a:xfrm>
            <a:custGeom>
              <a:avLst/>
              <a:gdLst/>
              <a:ahLst/>
              <a:cxnLst/>
              <a:rect l="l" t="t" r="r" b="b"/>
              <a:pathLst>
                <a:path w="112071" h="78990" extrusionOk="0">
                  <a:moveTo>
                    <a:pt x="0" y="0"/>
                  </a:moveTo>
                  <a:lnTo>
                    <a:pt x="0" y="0"/>
                  </a:lnTo>
                  <a:cubicBezTo>
                    <a:pt x="40753" y="10046"/>
                    <a:pt x="79757" y="27389"/>
                    <a:pt x="112070" y="53742"/>
                  </a:cubicBezTo>
                  <a:cubicBezTo>
                    <a:pt x="110197" y="62378"/>
                    <a:pt x="108858" y="70960"/>
                    <a:pt x="110197" y="78990"/>
                  </a:cubicBezTo>
                  <a:cubicBezTo>
                    <a:pt x="81363" y="43554"/>
                    <a:pt x="42359" y="1759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48"/>
            <p:cNvSpPr/>
            <p:nvPr/>
          </p:nvSpPr>
          <p:spPr>
            <a:xfrm>
              <a:off x="5472700" y="486875"/>
              <a:ext cx="2801775" cy="1974750"/>
            </a:xfrm>
            <a:custGeom>
              <a:avLst/>
              <a:gdLst/>
              <a:ahLst/>
              <a:cxnLst/>
              <a:rect l="l" t="t" r="r" b="b"/>
              <a:pathLst>
                <a:path w="112071" h="78990" extrusionOk="0">
                  <a:moveTo>
                    <a:pt x="0" y="0"/>
                  </a:moveTo>
                  <a:lnTo>
                    <a:pt x="0" y="0"/>
                  </a:lnTo>
                  <a:cubicBezTo>
                    <a:pt x="40753" y="10046"/>
                    <a:pt x="79757" y="27389"/>
                    <a:pt x="112070" y="53742"/>
                  </a:cubicBezTo>
                  <a:cubicBezTo>
                    <a:pt x="110197" y="62378"/>
                    <a:pt x="108858" y="70960"/>
                    <a:pt x="110197" y="78990"/>
                  </a:cubicBezTo>
                  <a:cubicBezTo>
                    <a:pt x="108858" y="77366"/>
                    <a:pt x="107485" y="75724"/>
                    <a:pt x="106111" y="74119"/>
                  </a:cubicBezTo>
                  <a:cubicBezTo>
                    <a:pt x="106664" y="69283"/>
                    <a:pt x="107788" y="64359"/>
                    <a:pt x="109162" y="59416"/>
                  </a:cubicBezTo>
                  <a:cubicBezTo>
                    <a:pt x="78258" y="31439"/>
                    <a:pt x="40182" y="1213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48"/>
            <p:cNvSpPr/>
            <p:nvPr/>
          </p:nvSpPr>
          <p:spPr>
            <a:xfrm>
              <a:off x="6642725" y="1104675"/>
              <a:ext cx="2101000" cy="2857975"/>
            </a:xfrm>
            <a:custGeom>
              <a:avLst/>
              <a:gdLst/>
              <a:ahLst/>
              <a:cxnLst/>
              <a:rect l="l" t="t" r="r" b="b"/>
              <a:pathLst>
                <a:path w="84040" h="114319" extrusionOk="0">
                  <a:moveTo>
                    <a:pt x="1" y="0"/>
                  </a:moveTo>
                  <a:lnTo>
                    <a:pt x="1" y="0"/>
                  </a:lnTo>
                  <a:cubicBezTo>
                    <a:pt x="34098" y="24516"/>
                    <a:pt x="63860" y="55098"/>
                    <a:pt x="84040" y="91587"/>
                  </a:cubicBezTo>
                  <a:cubicBezTo>
                    <a:pt x="79079" y="98902"/>
                    <a:pt x="74672" y="106342"/>
                    <a:pt x="72924" y="114318"/>
                  </a:cubicBezTo>
                  <a:cubicBezTo>
                    <a:pt x="59345" y="70693"/>
                    <a:pt x="32796" y="32135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48"/>
            <p:cNvSpPr/>
            <p:nvPr/>
          </p:nvSpPr>
          <p:spPr>
            <a:xfrm>
              <a:off x="5453525" y="450300"/>
              <a:ext cx="3063600" cy="1389525"/>
            </a:xfrm>
            <a:custGeom>
              <a:avLst/>
              <a:gdLst/>
              <a:ahLst/>
              <a:cxnLst/>
              <a:rect l="l" t="t" r="r" b="b"/>
              <a:pathLst>
                <a:path w="122544" h="55581" extrusionOk="0">
                  <a:moveTo>
                    <a:pt x="119029" y="0"/>
                  </a:moveTo>
                  <a:lnTo>
                    <a:pt x="0" y="0"/>
                  </a:lnTo>
                  <a:cubicBezTo>
                    <a:pt x="44625" y="9011"/>
                    <a:pt x="87554" y="26711"/>
                    <a:pt x="122544" y="55580"/>
                  </a:cubicBezTo>
                  <a:cubicBezTo>
                    <a:pt x="116281" y="39076"/>
                    <a:pt x="121705" y="17825"/>
                    <a:pt x="119029" y="0"/>
                  </a:cubicBezTo>
                  <a:close/>
                </a:path>
              </a:pathLst>
            </a:custGeom>
            <a:solidFill>
              <a:srgbClr val="FF4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48"/>
            <p:cNvSpPr/>
            <p:nvPr/>
          </p:nvSpPr>
          <p:spPr>
            <a:xfrm>
              <a:off x="5453525" y="450300"/>
              <a:ext cx="3063600" cy="1389525"/>
            </a:xfrm>
            <a:custGeom>
              <a:avLst/>
              <a:gdLst/>
              <a:ahLst/>
              <a:cxnLst/>
              <a:rect l="l" t="t" r="r" b="b"/>
              <a:pathLst>
                <a:path w="122544" h="55581" extrusionOk="0">
                  <a:moveTo>
                    <a:pt x="119029" y="0"/>
                  </a:moveTo>
                  <a:lnTo>
                    <a:pt x="0" y="0"/>
                  </a:lnTo>
                  <a:cubicBezTo>
                    <a:pt x="44625" y="9011"/>
                    <a:pt x="87554" y="26711"/>
                    <a:pt x="122544" y="55580"/>
                  </a:cubicBezTo>
                  <a:cubicBezTo>
                    <a:pt x="116281" y="39076"/>
                    <a:pt x="121705" y="17825"/>
                    <a:pt x="1190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0" name="Google Shape;550;p48"/>
          <p:cNvSpPr txBox="1">
            <a:spLocks noGrp="1"/>
          </p:cNvSpPr>
          <p:nvPr>
            <p:ph type="title"/>
          </p:nvPr>
        </p:nvSpPr>
        <p:spPr>
          <a:xfrm>
            <a:off x="720000" y="4132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1" name="Google Shape;551;p48"/>
          <p:cNvSpPr txBox="1">
            <a:spLocks noGrp="1"/>
          </p:cNvSpPr>
          <p:nvPr>
            <p:ph type="subTitle" idx="1"/>
          </p:nvPr>
        </p:nvSpPr>
        <p:spPr>
          <a:xfrm>
            <a:off x="720000" y="3625600"/>
            <a:ext cx="2357100" cy="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2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52" name="Google Shape;552;p48"/>
          <p:cNvSpPr txBox="1">
            <a:spLocks noGrp="1"/>
          </p:cNvSpPr>
          <p:nvPr>
            <p:ph type="subTitle" idx="2"/>
          </p:nvPr>
        </p:nvSpPr>
        <p:spPr>
          <a:xfrm>
            <a:off x="720000" y="3994200"/>
            <a:ext cx="2357100" cy="6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53" name="Google Shape;553;p48"/>
          <p:cNvSpPr txBox="1">
            <a:spLocks noGrp="1"/>
          </p:cNvSpPr>
          <p:nvPr>
            <p:ph type="subTitle" idx="3"/>
          </p:nvPr>
        </p:nvSpPr>
        <p:spPr>
          <a:xfrm>
            <a:off x="6066900" y="3625600"/>
            <a:ext cx="2357100" cy="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2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54" name="Google Shape;554;p48"/>
          <p:cNvSpPr txBox="1">
            <a:spLocks noGrp="1"/>
          </p:cNvSpPr>
          <p:nvPr>
            <p:ph type="subTitle" idx="4"/>
          </p:nvPr>
        </p:nvSpPr>
        <p:spPr>
          <a:xfrm>
            <a:off x="6066900" y="3994200"/>
            <a:ext cx="2357100" cy="6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55" name="Google Shape;555;p48"/>
          <p:cNvSpPr txBox="1">
            <a:spLocks noGrp="1"/>
          </p:cNvSpPr>
          <p:nvPr>
            <p:ph type="subTitle" idx="5"/>
          </p:nvPr>
        </p:nvSpPr>
        <p:spPr>
          <a:xfrm>
            <a:off x="3393450" y="3625600"/>
            <a:ext cx="2357100" cy="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2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56" name="Google Shape;556;p48"/>
          <p:cNvSpPr txBox="1">
            <a:spLocks noGrp="1"/>
          </p:cNvSpPr>
          <p:nvPr>
            <p:ph type="subTitle" idx="6"/>
          </p:nvPr>
        </p:nvSpPr>
        <p:spPr>
          <a:xfrm>
            <a:off x="3393450" y="3994200"/>
            <a:ext cx="2357100" cy="6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57" name="Google Shape;557;p48"/>
          <p:cNvSpPr txBox="1">
            <a:spLocks noGrp="1"/>
          </p:cNvSpPr>
          <p:nvPr>
            <p:ph type="title" idx="7"/>
          </p:nvPr>
        </p:nvSpPr>
        <p:spPr>
          <a:xfrm>
            <a:off x="1592400" y="3068500"/>
            <a:ext cx="612300" cy="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 b="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58" name="Google Shape;558;p48"/>
          <p:cNvSpPr txBox="1">
            <a:spLocks noGrp="1"/>
          </p:cNvSpPr>
          <p:nvPr>
            <p:ph type="title" idx="8"/>
          </p:nvPr>
        </p:nvSpPr>
        <p:spPr>
          <a:xfrm>
            <a:off x="4265850" y="3068500"/>
            <a:ext cx="612300" cy="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 b="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59" name="Google Shape;559;p48"/>
          <p:cNvSpPr txBox="1">
            <a:spLocks noGrp="1"/>
          </p:cNvSpPr>
          <p:nvPr>
            <p:ph type="title" idx="9"/>
          </p:nvPr>
        </p:nvSpPr>
        <p:spPr>
          <a:xfrm>
            <a:off x="6939300" y="3068500"/>
            <a:ext cx="612300" cy="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 b="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60" name="Google Shape;560;p48"/>
          <p:cNvSpPr txBox="1">
            <a:spLocks noGrp="1"/>
          </p:cNvSpPr>
          <p:nvPr>
            <p:ph type="subTitle" idx="13"/>
          </p:nvPr>
        </p:nvSpPr>
        <p:spPr>
          <a:xfrm>
            <a:off x="720000" y="1816800"/>
            <a:ext cx="2357100" cy="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2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61" name="Google Shape;561;p48"/>
          <p:cNvSpPr txBox="1">
            <a:spLocks noGrp="1"/>
          </p:cNvSpPr>
          <p:nvPr>
            <p:ph type="subTitle" idx="14"/>
          </p:nvPr>
        </p:nvSpPr>
        <p:spPr>
          <a:xfrm>
            <a:off x="720000" y="2185400"/>
            <a:ext cx="2357100" cy="6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48"/>
          <p:cNvSpPr txBox="1">
            <a:spLocks noGrp="1"/>
          </p:cNvSpPr>
          <p:nvPr>
            <p:ph type="subTitle" idx="15"/>
          </p:nvPr>
        </p:nvSpPr>
        <p:spPr>
          <a:xfrm>
            <a:off x="6066900" y="1816800"/>
            <a:ext cx="2357100" cy="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2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63" name="Google Shape;563;p48"/>
          <p:cNvSpPr txBox="1">
            <a:spLocks noGrp="1"/>
          </p:cNvSpPr>
          <p:nvPr>
            <p:ph type="subTitle" idx="16"/>
          </p:nvPr>
        </p:nvSpPr>
        <p:spPr>
          <a:xfrm>
            <a:off x="6066900" y="2185400"/>
            <a:ext cx="2357100" cy="6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64" name="Google Shape;564;p48"/>
          <p:cNvSpPr txBox="1">
            <a:spLocks noGrp="1"/>
          </p:cNvSpPr>
          <p:nvPr>
            <p:ph type="subTitle" idx="17"/>
          </p:nvPr>
        </p:nvSpPr>
        <p:spPr>
          <a:xfrm>
            <a:off x="3393450" y="1816800"/>
            <a:ext cx="2357100" cy="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2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65" name="Google Shape;565;p48"/>
          <p:cNvSpPr txBox="1">
            <a:spLocks noGrp="1"/>
          </p:cNvSpPr>
          <p:nvPr>
            <p:ph type="subTitle" idx="18"/>
          </p:nvPr>
        </p:nvSpPr>
        <p:spPr>
          <a:xfrm>
            <a:off x="3393450" y="2185400"/>
            <a:ext cx="2357100" cy="6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66" name="Google Shape;566;p48"/>
          <p:cNvSpPr txBox="1">
            <a:spLocks noGrp="1"/>
          </p:cNvSpPr>
          <p:nvPr>
            <p:ph type="title" idx="19"/>
          </p:nvPr>
        </p:nvSpPr>
        <p:spPr>
          <a:xfrm>
            <a:off x="1592400" y="1259625"/>
            <a:ext cx="612300" cy="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 b="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67" name="Google Shape;567;p48"/>
          <p:cNvSpPr txBox="1">
            <a:spLocks noGrp="1"/>
          </p:cNvSpPr>
          <p:nvPr>
            <p:ph type="title" idx="20"/>
          </p:nvPr>
        </p:nvSpPr>
        <p:spPr>
          <a:xfrm>
            <a:off x="4265850" y="1259700"/>
            <a:ext cx="612300" cy="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 b="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68" name="Google Shape;568;p48"/>
          <p:cNvSpPr txBox="1">
            <a:spLocks noGrp="1"/>
          </p:cNvSpPr>
          <p:nvPr>
            <p:ph type="title" idx="21"/>
          </p:nvPr>
        </p:nvSpPr>
        <p:spPr>
          <a:xfrm>
            <a:off x="6939300" y="1259700"/>
            <a:ext cx="612300" cy="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 b="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0" name="Google Shape;570;p49"/>
          <p:cNvGrpSpPr/>
          <p:nvPr/>
        </p:nvGrpSpPr>
        <p:grpSpPr>
          <a:xfrm rot="899949">
            <a:off x="-1370139" y="-1101964"/>
            <a:ext cx="4190445" cy="4453219"/>
            <a:chOff x="-4219997" y="480632"/>
            <a:chExt cx="2433813" cy="2586433"/>
          </a:xfrm>
        </p:grpSpPr>
        <p:sp>
          <p:nvSpPr>
            <p:cNvPr id="571" name="Google Shape;571;p49"/>
            <p:cNvSpPr/>
            <p:nvPr/>
          </p:nvSpPr>
          <p:spPr>
            <a:xfrm>
              <a:off x="-3870843" y="480632"/>
              <a:ext cx="2084659" cy="1469754"/>
            </a:xfrm>
            <a:custGeom>
              <a:avLst/>
              <a:gdLst/>
              <a:ahLst/>
              <a:cxnLst/>
              <a:rect l="l" t="t" r="r" b="b"/>
              <a:pathLst>
                <a:path w="29244" h="20618" extrusionOk="0">
                  <a:moveTo>
                    <a:pt x="29244" y="1"/>
                  </a:moveTo>
                  <a:lnTo>
                    <a:pt x="29244" y="1"/>
                  </a:lnTo>
                  <a:cubicBezTo>
                    <a:pt x="18610" y="2624"/>
                    <a:pt x="8431" y="7147"/>
                    <a:pt x="0" y="14025"/>
                  </a:cubicBezTo>
                  <a:cubicBezTo>
                    <a:pt x="491" y="16282"/>
                    <a:pt x="839" y="18521"/>
                    <a:pt x="491" y="20617"/>
                  </a:cubicBezTo>
                  <a:cubicBezTo>
                    <a:pt x="8012" y="11366"/>
                    <a:pt x="18190" y="4595"/>
                    <a:pt x="292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49"/>
            <p:cNvSpPr/>
            <p:nvPr/>
          </p:nvSpPr>
          <p:spPr>
            <a:xfrm>
              <a:off x="-3870843" y="480632"/>
              <a:ext cx="2084659" cy="1469754"/>
            </a:xfrm>
            <a:custGeom>
              <a:avLst/>
              <a:gdLst/>
              <a:ahLst/>
              <a:cxnLst/>
              <a:rect l="l" t="t" r="r" b="b"/>
              <a:pathLst>
                <a:path w="29244" h="20618" extrusionOk="0">
                  <a:moveTo>
                    <a:pt x="29244" y="1"/>
                  </a:moveTo>
                  <a:lnTo>
                    <a:pt x="29244" y="1"/>
                  </a:lnTo>
                  <a:cubicBezTo>
                    <a:pt x="18610" y="2624"/>
                    <a:pt x="8431" y="7147"/>
                    <a:pt x="0" y="14025"/>
                  </a:cubicBezTo>
                  <a:cubicBezTo>
                    <a:pt x="491" y="16282"/>
                    <a:pt x="839" y="18521"/>
                    <a:pt x="491" y="20617"/>
                  </a:cubicBezTo>
                  <a:cubicBezTo>
                    <a:pt x="839" y="20189"/>
                    <a:pt x="1196" y="19761"/>
                    <a:pt x="1553" y="19342"/>
                  </a:cubicBezTo>
                  <a:cubicBezTo>
                    <a:pt x="1410" y="18084"/>
                    <a:pt x="1116" y="16799"/>
                    <a:pt x="759" y="15505"/>
                  </a:cubicBezTo>
                  <a:cubicBezTo>
                    <a:pt x="8823" y="8208"/>
                    <a:pt x="18761" y="3168"/>
                    <a:pt x="292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49"/>
            <p:cNvSpPr/>
            <p:nvPr/>
          </p:nvSpPr>
          <p:spPr>
            <a:xfrm>
              <a:off x="-4219997" y="940420"/>
              <a:ext cx="1563209" cy="2126645"/>
            </a:xfrm>
            <a:custGeom>
              <a:avLst/>
              <a:gdLst/>
              <a:ahLst/>
              <a:cxnLst/>
              <a:rect l="l" t="t" r="r" b="b"/>
              <a:pathLst>
                <a:path w="21929" h="29833" extrusionOk="0">
                  <a:moveTo>
                    <a:pt x="21929" y="1"/>
                  </a:moveTo>
                  <a:lnTo>
                    <a:pt x="21929" y="1"/>
                  </a:lnTo>
                  <a:cubicBezTo>
                    <a:pt x="13034" y="6397"/>
                    <a:pt x="5264" y="14381"/>
                    <a:pt x="1" y="23900"/>
                  </a:cubicBezTo>
                  <a:cubicBezTo>
                    <a:pt x="1294" y="25809"/>
                    <a:pt x="2445" y="27754"/>
                    <a:pt x="2900" y="29832"/>
                  </a:cubicBezTo>
                  <a:cubicBezTo>
                    <a:pt x="6442" y="18449"/>
                    <a:pt x="13373" y="8386"/>
                    <a:pt x="219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4" name="Google Shape;574;p49"/>
          <p:cNvSpPr txBox="1">
            <a:spLocks noGrp="1"/>
          </p:cNvSpPr>
          <p:nvPr>
            <p:ph type="title"/>
          </p:nvPr>
        </p:nvSpPr>
        <p:spPr>
          <a:xfrm>
            <a:off x="720000" y="4132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5" name="Google Shape;575;p49"/>
          <p:cNvSpPr txBox="1">
            <a:spLocks noGrp="1"/>
          </p:cNvSpPr>
          <p:nvPr>
            <p:ph type="subTitle" idx="1"/>
          </p:nvPr>
        </p:nvSpPr>
        <p:spPr>
          <a:xfrm>
            <a:off x="720000" y="2864200"/>
            <a:ext cx="2177100" cy="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2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76" name="Google Shape;576;p49"/>
          <p:cNvSpPr txBox="1">
            <a:spLocks noGrp="1"/>
          </p:cNvSpPr>
          <p:nvPr>
            <p:ph type="subTitle" idx="2"/>
          </p:nvPr>
        </p:nvSpPr>
        <p:spPr>
          <a:xfrm>
            <a:off x="720000" y="3232800"/>
            <a:ext cx="2177100" cy="9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77" name="Google Shape;577;p49"/>
          <p:cNvSpPr txBox="1">
            <a:spLocks noGrp="1"/>
          </p:cNvSpPr>
          <p:nvPr>
            <p:ph type="subTitle" idx="3"/>
          </p:nvPr>
        </p:nvSpPr>
        <p:spPr>
          <a:xfrm>
            <a:off x="3483450" y="2864200"/>
            <a:ext cx="2177100" cy="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2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78" name="Google Shape;578;p49"/>
          <p:cNvSpPr txBox="1">
            <a:spLocks noGrp="1"/>
          </p:cNvSpPr>
          <p:nvPr>
            <p:ph type="subTitle" idx="4"/>
          </p:nvPr>
        </p:nvSpPr>
        <p:spPr>
          <a:xfrm>
            <a:off x="3483450" y="3232800"/>
            <a:ext cx="2177100" cy="9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79" name="Google Shape;579;p49"/>
          <p:cNvSpPr txBox="1">
            <a:spLocks noGrp="1"/>
          </p:cNvSpPr>
          <p:nvPr>
            <p:ph type="subTitle" idx="5"/>
          </p:nvPr>
        </p:nvSpPr>
        <p:spPr>
          <a:xfrm>
            <a:off x="6246925" y="2864200"/>
            <a:ext cx="2177100" cy="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2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80" name="Google Shape;580;p49"/>
          <p:cNvSpPr txBox="1">
            <a:spLocks noGrp="1"/>
          </p:cNvSpPr>
          <p:nvPr>
            <p:ph type="subTitle" idx="6"/>
          </p:nvPr>
        </p:nvSpPr>
        <p:spPr>
          <a:xfrm>
            <a:off x="6246925" y="3232800"/>
            <a:ext cx="2177100" cy="9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581" name="Google Shape;581;p49"/>
          <p:cNvGrpSpPr/>
          <p:nvPr/>
        </p:nvGrpSpPr>
        <p:grpSpPr>
          <a:xfrm>
            <a:off x="5337950" y="3714887"/>
            <a:ext cx="4928054" cy="2273159"/>
            <a:chOff x="5337950" y="3714887"/>
            <a:chExt cx="4928054" cy="2273159"/>
          </a:xfrm>
        </p:grpSpPr>
        <p:sp>
          <p:nvSpPr>
            <p:cNvPr id="582" name="Google Shape;582;p49"/>
            <p:cNvSpPr/>
            <p:nvPr/>
          </p:nvSpPr>
          <p:spPr>
            <a:xfrm rot="9974655" flipH="1">
              <a:off x="5532690" y="4253883"/>
              <a:ext cx="4667843" cy="1113723"/>
            </a:xfrm>
            <a:custGeom>
              <a:avLst/>
              <a:gdLst/>
              <a:ahLst/>
              <a:cxnLst/>
              <a:rect l="l" t="t" r="r" b="b"/>
              <a:pathLst>
                <a:path w="38031" h="9074" extrusionOk="0">
                  <a:moveTo>
                    <a:pt x="0" y="1"/>
                  </a:moveTo>
                  <a:cubicBezTo>
                    <a:pt x="12633" y="1508"/>
                    <a:pt x="24988" y="5050"/>
                    <a:pt x="37085" y="9073"/>
                  </a:cubicBezTo>
                  <a:cubicBezTo>
                    <a:pt x="37817" y="7869"/>
                    <a:pt x="38031" y="6504"/>
                    <a:pt x="37843" y="5157"/>
                  </a:cubicBezTo>
                  <a:lnTo>
                    <a:pt x="37843" y="5157"/>
                  </a:lnTo>
                  <a:cubicBezTo>
                    <a:pt x="37843" y="5175"/>
                    <a:pt x="37834" y="5184"/>
                    <a:pt x="37826" y="5193"/>
                  </a:cubicBezTo>
                  <a:cubicBezTo>
                    <a:pt x="25381" y="2445"/>
                    <a:pt x="12722" y="188"/>
                    <a:pt x="0" y="1"/>
                  </a:cubicBezTo>
                  <a:close/>
                </a:path>
              </a:pathLst>
            </a:custGeom>
            <a:solidFill>
              <a:srgbClr val="075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3" name="Google Shape;583;p49"/>
            <p:cNvGrpSpPr/>
            <p:nvPr/>
          </p:nvGrpSpPr>
          <p:grpSpPr>
            <a:xfrm>
              <a:off x="5337950" y="4562424"/>
              <a:ext cx="4853649" cy="1425622"/>
              <a:chOff x="4841950" y="4243200"/>
              <a:chExt cx="3795175" cy="1114725"/>
            </a:xfrm>
          </p:grpSpPr>
          <p:sp>
            <p:nvSpPr>
              <p:cNvPr id="584" name="Google Shape;584;p49"/>
              <p:cNvSpPr/>
              <p:nvPr/>
            </p:nvSpPr>
            <p:spPr>
              <a:xfrm>
                <a:off x="4841950" y="4243200"/>
                <a:ext cx="3795175" cy="1114725"/>
              </a:xfrm>
              <a:custGeom>
                <a:avLst/>
                <a:gdLst/>
                <a:ahLst/>
                <a:cxnLst/>
                <a:rect l="l" t="t" r="r" b="b"/>
                <a:pathLst>
                  <a:path w="151807" h="44589" extrusionOk="0">
                    <a:moveTo>
                      <a:pt x="144009" y="0"/>
                    </a:moveTo>
                    <a:cubicBezTo>
                      <a:pt x="106843" y="15059"/>
                      <a:pt x="68909" y="28959"/>
                      <a:pt x="29977" y="38344"/>
                    </a:cubicBezTo>
                    <a:cubicBezTo>
                      <a:pt x="20056" y="40735"/>
                      <a:pt x="10064" y="42840"/>
                      <a:pt x="1" y="44589"/>
                    </a:cubicBezTo>
                    <a:lnTo>
                      <a:pt x="121920" y="44589"/>
                    </a:lnTo>
                    <a:cubicBezTo>
                      <a:pt x="127237" y="42466"/>
                      <a:pt x="132286" y="39789"/>
                      <a:pt x="136711" y="36114"/>
                    </a:cubicBezTo>
                    <a:cubicBezTo>
                      <a:pt x="147221" y="27353"/>
                      <a:pt x="151806" y="11241"/>
                      <a:pt x="144009" y="0"/>
                    </a:cubicBezTo>
                    <a:close/>
                  </a:path>
                </a:pathLst>
              </a:custGeom>
              <a:solidFill>
                <a:srgbClr val="FF4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5" name="Google Shape;585;p49"/>
              <p:cNvSpPr/>
              <p:nvPr/>
            </p:nvSpPr>
            <p:spPr>
              <a:xfrm>
                <a:off x="4841950" y="4243200"/>
                <a:ext cx="3795175" cy="1114725"/>
              </a:xfrm>
              <a:custGeom>
                <a:avLst/>
                <a:gdLst/>
                <a:ahLst/>
                <a:cxnLst/>
                <a:rect l="l" t="t" r="r" b="b"/>
                <a:pathLst>
                  <a:path w="151807" h="44589" extrusionOk="0">
                    <a:moveTo>
                      <a:pt x="144009" y="0"/>
                    </a:moveTo>
                    <a:cubicBezTo>
                      <a:pt x="106843" y="15059"/>
                      <a:pt x="68909" y="28959"/>
                      <a:pt x="29977" y="38344"/>
                    </a:cubicBezTo>
                    <a:cubicBezTo>
                      <a:pt x="20056" y="40735"/>
                      <a:pt x="10064" y="42840"/>
                      <a:pt x="1" y="44589"/>
                    </a:cubicBezTo>
                    <a:lnTo>
                      <a:pt x="121920" y="44589"/>
                    </a:lnTo>
                    <a:cubicBezTo>
                      <a:pt x="127237" y="42466"/>
                      <a:pt x="132286" y="39789"/>
                      <a:pt x="136711" y="36114"/>
                    </a:cubicBezTo>
                    <a:cubicBezTo>
                      <a:pt x="147221" y="27353"/>
                      <a:pt x="151806" y="11241"/>
                      <a:pt x="1440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CUSTOM_2"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7" name="Google Shape;587;p50"/>
          <p:cNvGrpSpPr/>
          <p:nvPr/>
        </p:nvGrpSpPr>
        <p:grpSpPr>
          <a:xfrm rot="10800000" flipH="1">
            <a:off x="-1067687" y="2087100"/>
            <a:ext cx="3270575" cy="3475775"/>
            <a:chOff x="-701300" y="296400"/>
            <a:chExt cx="3270575" cy="3475775"/>
          </a:xfrm>
        </p:grpSpPr>
        <p:sp>
          <p:nvSpPr>
            <p:cNvPr id="588" name="Google Shape;588;p50"/>
            <p:cNvSpPr/>
            <p:nvPr/>
          </p:nvSpPr>
          <p:spPr>
            <a:xfrm>
              <a:off x="-474700" y="647900"/>
              <a:ext cx="1730750" cy="1001450"/>
            </a:xfrm>
            <a:custGeom>
              <a:avLst/>
              <a:gdLst/>
              <a:ahLst/>
              <a:cxnLst/>
              <a:rect l="l" t="t" r="r" b="b"/>
              <a:pathLst>
                <a:path w="69230" h="40058" extrusionOk="0">
                  <a:moveTo>
                    <a:pt x="69230" y="1"/>
                  </a:moveTo>
                  <a:lnTo>
                    <a:pt x="2730" y="1"/>
                  </a:lnTo>
                  <a:cubicBezTo>
                    <a:pt x="2944" y="13775"/>
                    <a:pt x="4515" y="28156"/>
                    <a:pt x="0" y="40057"/>
                  </a:cubicBezTo>
                  <a:cubicBezTo>
                    <a:pt x="20716" y="22946"/>
                    <a:pt x="44232" y="9778"/>
                    <a:pt x="692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50"/>
            <p:cNvSpPr/>
            <p:nvPr/>
          </p:nvSpPr>
          <p:spPr>
            <a:xfrm>
              <a:off x="-701300" y="914200"/>
              <a:ext cx="2100550" cy="2857975"/>
            </a:xfrm>
            <a:custGeom>
              <a:avLst/>
              <a:gdLst/>
              <a:ahLst/>
              <a:cxnLst/>
              <a:rect l="l" t="t" r="r" b="b"/>
              <a:pathLst>
                <a:path w="84022" h="114319" extrusionOk="0">
                  <a:moveTo>
                    <a:pt x="84021" y="1"/>
                  </a:moveTo>
                  <a:lnTo>
                    <a:pt x="84021" y="1"/>
                  </a:lnTo>
                  <a:cubicBezTo>
                    <a:pt x="49942" y="24516"/>
                    <a:pt x="20163" y="55099"/>
                    <a:pt x="0" y="91587"/>
                  </a:cubicBezTo>
                  <a:cubicBezTo>
                    <a:pt x="4961" y="98902"/>
                    <a:pt x="9368" y="106343"/>
                    <a:pt x="11116" y="114318"/>
                  </a:cubicBezTo>
                  <a:cubicBezTo>
                    <a:pt x="24677" y="70693"/>
                    <a:pt x="51244" y="32135"/>
                    <a:pt x="840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50"/>
            <p:cNvSpPr/>
            <p:nvPr/>
          </p:nvSpPr>
          <p:spPr>
            <a:xfrm>
              <a:off x="-232050" y="296400"/>
              <a:ext cx="2801325" cy="1974750"/>
            </a:xfrm>
            <a:custGeom>
              <a:avLst/>
              <a:gdLst/>
              <a:ahLst/>
              <a:cxnLst/>
              <a:rect l="l" t="t" r="r" b="b"/>
              <a:pathLst>
                <a:path w="112053" h="78990" extrusionOk="0">
                  <a:moveTo>
                    <a:pt x="112053" y="1"/>
                  </a:moveTo>
                  <a:lnTo>
                    <a:pt x="112053" y="1"/>
                  </a:lnTo>
                  <a:cubicBezTo>
                    <a:pt x="71318" y="10046"/>
                    <a:pt x="32296" y="27371"/>
                    <a:pt x="1" y="53743"/>
                  </a:cubicBezTo>
                  <a:cubicBezTo>
                    <a:pt x="1874" y="62378"/>
                    <a:pt x="3213" y="70961"/>
                    <a:pt x="1874" y="78990"/>
                  </a:cubicBezTo>
                  <a:cubicBezTo>
                    <a:pt x="30690" y="43537"/>
                    <a:pt x="69694" y="17593"/>
                    <a:pt x="1120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50"/>
            <p:cNvSpPr/>
            <p:nvPr/>
          </p:nvSpPr>
          <p:spPr>
            <a:xfrm>
              <a:off x="-232050" y="296400"/>
              <a:ext cx="2801325" cy="1974750"/>
            </a:xfrm>
            <a:custGeom>
              <a:avLst/>
              <a:gdLst/>
              <a:ahLst/>
              <a:cxnLst/>
              <a:rect l="l" t="t" r="r" b="b"/>
              <a:pathLst>
                <a:path w="112053" h="78990" extrusionOk="0">
                  <a:moveTo>
                    <a:pt x="112053" y="1"/>
                  </a:moveTo>
                  <a:lnTo>
                    <a:pt x="112053" y="1"/>
                  </a:lnTo>
                  <a:cubicBezTo>
                    <a:pt x="71318" y="10046"/>
                    <a:pt x="32296" y="27371"/>
                    <a:pt x="1" y="53743"/>
                  </a:cubicBezTo>
                  <a:cubicBezTo>
                    <a:pt x="1874" y="62378"/>
                    <a:pt x="3213" y="70961"/>
                    <a:pt x="1874" y="78990"/>
                  </a:cubicBezTo>
                  <a:cubicBezTo>
                    <a:pt x="3213" y="77348"/>
                    <a:pt x="4586" y="75707"/>
                    <a:pt x="5942" y="74101"/>
                  </a:cubicBezTo>
                  <a:cubicBezTo>
                    <a:pt x="5407" y="69283"/>
                    <a:pt x="4265" y="64359"/>
                    <a:pt x="2909" y="59399"/>
                  </a:cubicBezTo>
                  <a:cubicBezTo>
                    <a:pt x="33813" y="31439"/>
                    <a:pt x="71889" y="12134"/>
                    <a:pt x="112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2" name="Google Shape;592;p50"/>
          <p:cNvGrpSpPr/>
          <p:nvPr/>
        </p:nvGrpSpPr>
        <p:grpSpPr>
          <a:xfrm>
            <a:off x="5104650" y="-144850"/>
            <a:ext cx="4800150" cy="1079075"/>
            <a:chOff x="3323550" y="585000"/>
            <a:chExt cx="4800150" cy="1079075"/>
          </a:xfrm>
        </p:grpSpPr>
        <p:sp>
          <p:nvSpPr>
            <p:cNvPr id="593" name="Google Shape;593;p50"/>
            <p:cNvSpPr/>
            <p:nvPr/>
          </p:nvSpPr>
          <p:spPr>
            <a:xfrm>
              <a:off x="3323550" y="585000"/>
              <a:ext cx="4768025" cy="1079075"/>
            </a:xfrm>
            <a:custGeom>
              <a:avLst/>
              <a:gdLst/>
              <a:ahLst/>
              <a:cxnLst/>
              <a:rect l="l" t="t" r="r" b="b"/>
              <a:pathLst>
                <a:path w="190721" h="43163" extrusionOk="0">
                  <a:moveTo>
                    <a:pt x="174787" y="7316"/>
                  </a:moveTo>
                  <a:cubicBezTo>
                    <a:pt x="170719" y="4176"/>
                    <a:pt x="166205" y="1839"/>
                    <a:pt x="161423" y="1"/>
                  </a:cubicBezTo>
                  <a:lnTo>
                    <a:pt x="1" y="1"/>
                  </a:lnTo>
                  <a:cubicBezTo>
                    <a:pt x="6531" y="268"/>
                    <a:pt x="13044" y="714"/>
                    <a:pt x="19538" y="1339"/>
                  </a:cubicBezTo>
                  <a:cubicBezTo>
                    <a:pt x="35846" y="2891"/>
                    <a:pt x="52012" y="5425"/>
                    <a:pt x="68035" y="8726"/>
                  </a:cubicBezTo>
                  <a:cubicBezTo>
                    <a:pt x="107271" y="16773"/>
                    <a:pt x="145650" y="29370"/>
                    <a:pt x="183298" y="43162"/>
                  </a:cubicBezTo>
                  <a:cubicBezTo>
                    <a:pt x="190721" y="31671"/>
                    <a:pt x="185600" y="15720"/>
                    <a:pt x="174787" y="7316"/>
                  </a:cubicBezTo>
                  <a:close/>
                </a:path>
              </a:pathLst>
            </a:custGeom>
            <a:solidFill>
              <a:srgbClr val="FF4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50"/>
            <p:cNvSpPr/>
            <p:nvPr/>
          </p:nvSpPr>
          <p:spPr>
            <a:xfrm>
              <a:off x="3323550" y="585000"/>
              <a:ext cx="4768025" cy="1079075"/>
            </a:xfrm>
            <a:custGeom>
              <a:avLst/>
              <a:gdLst/>
              <a:ahLst/>
              <a:cxnLst/>
              <a:rect l="l" t="t" r="r" b="b"/>
              <a:pathLst>
                <a:path w="190721" h="43163" extrusionOk="0">
                  <a:moveTo>
                    <a:pt x="174787" y="7316"/>
                  </a:moveTo>
                  <a:cubicBezTo>
                    <a:pt x="170719" y="4176"/>
                    <a:pt x="166205" y="1839"/>
                    <a:pt x="161423" y="1"/>
                  </a:cubicBezTo>
                  <a:lnTo>
                    <a:pt x="1" y="1"/>
                  </a:lnTo>
                  <a:cubicBezTo>
                    <a:pt x="6531" y="268"/>
                    <a:pt x="13044" y="714"/>
                    <a:pt x="19538" y="1339"/>
                  </a:cubicBezTo>
                  <a:cubicBezTo>
                    <a:pt x="35846" y="2891"/>
                    <a:pt x="52012" y="5425"/>
                    <a:pt x="68035" y="8726"/>
                  </a:cubicBezTo>
                  <a:cubicBezTo>
                    <a:pt x="107271" y="16773"/>
                    <a:pt x="145650" y="29370"/>
                    <a:pt x="183298" y="43162"/>
                  </a:cubicBezTo>
                  <a:cubicBezTo>
                    <a:pt x="190721" y="31671"/>
                    <a:pt x="185600" y="15720"/>
                    <a:pt x="174787" y="73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50"/>
            <p:cNvSpPr/>
            <p:nvPr/>
          </p:nvSpPr>
          <p:spPr>
            <a:xfrm>
              <a:off x="4706350" y="585000"/>
              <a:ext cx="3416450" cy="927400"/>
            </a:xfrm>
            <a:custGeom>
              <a:avLst/>
              <a:gdLst/>
              <a:ahLst/>
              <a:cxnLst/>
              <a:rect l="l" t="t" r="r" b="b"/>
              <a:pathLst>
                <a:path w="136658" h="37096" extrusionOk="0">
                  <a:moveTo>
                    <a:pt x="120724" y="1250"/>
                  </a:moveTo>
                  <a:cubicBezTo>
                    <a:pt x="120153" y="822"/>
                    <a:pt x="119582" y="393"/>
                    <a:pt x="118993" y="1"/>
                  </a:cubicBezTo>
                  <a:lnTo>
                    <a:pt x="1" y="1"/>
                  </a:lnTo>
                  <a:cubicBezTo>
                    <a:pt x="4676" y="822"/>
                    <a:pt x="9333" y="1714"/>
                    <a:pt x="13972" y="2659"/>
                  </a:cubicBezTo>
                  <a:cubicBezTo>
                    <a:pt x="53208" y="10724"/>
                    <a:pt x="91587" y="23321"/>
                    <a:pt x="129235" y="37096"/>
                  </a:cubicBezTo>
                  <a:cubicBezTo>
                    <a:pt x="136658" y="25605"/>
                    <a:pt x="131537" y="9654"/>
                    <a:pt x="120724" y="1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50"/>
            <p:cNvSpPr/>
            <p:nvPr/>
          </p:nvSpPr>
          <p:spPr>
            <a:xfrm>
              <a:off x="5372775" y="585000"/>
              <a:ext cx="2750925" cy="797600"/>
            </a:xfrm>
            <a:custGeom>
              <a:avLst/>
              <a:gdLst/>
              <a:ahLst/>
              <a:cxnLst/>
              <a:rect l="l" t="t" r="r" b="b"/>
              <a:pathLst>
                <a:path w="110037" h="31904" extrusionOk="0">
                  <a:moveTo>
                    <a:pt x="1" y="1"/>
                  </a:moveTo>
                  <a:cubicBezTo>
                    <a:pt x="35204" y="8030"/>
                    <a:pt x="69730" y="19485"/>
                    <a:pt x="103649" y="31903"/>
                  </a:cubicBezTo>
                  <a:cubicBezTo>
                    <a:pt x="110036" y="22019"/>
                    <a:pt x="107128" y="8833"/>
                    <a:pt x="99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7" name="Google Shape;597;p50"/>
          <p:cNvSpPr txBox="1">
            <a:spLocks noGrp="1"/>
          </p:cNvSpPr>
          <p:nvPr>
            <p:ph type="title"/>
          </p:nvPr>
        </p:nvSpPr>
        <p:spPr>
          <a:xfrm>
            <a:off x="720000" y="4132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6"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Google Shape;599;p51"/>
          <p:cNvGrpSpPr/>
          <p:nvPr/>
        </p:nvGrpSpPr>
        <p:grpSpPr>
          <a:xfrm flipH="1">
            <a:off x="6941363" y="2683360"/>
            <a:ext cx="4335037" cy="2653659"/>
            <a:chOff x="-1602350" y="2951375"/>
            <a:chExt cx="3381200" cy="2069775"/>
          </a:xfrm>
        </p:grpSpPr>
        <p:sp>
          <p:nvSpPr>
            <p:cNvPr id="600" name="Google Shape;600;p51"/>
            <p:cNvSpPr/>
            <p:nvPr/>
          </p:nvSpPr>
          <p:spPr>
            <a:xfrm>
              <a:off x="-1359700" y="2951375"/>
              <a:ext cx="2801775" cy="1975225"/>
            </a:xfrm>
            <a:custGeom>
              <a:avLst/>
              <a:gdLst/>
              <a:ahLst/>
              <a:cxnLst/>
              <a:rect l="l" t="t" r="r" b="b"/>
              <a:pathLst>
                <a:path w="112071" h="79009" extrusionOk="0">
                  <a:moveTo>
                    <a:pt x="112070" y="79008"/>
                  </a:moveTo>
                  <a:lnTo>
                    <a:pt x="112070" y="79008"/>
                  </a:lnTo>
                  <a:cubicBezTo>
                    <a:pt x="71318" y="68963"/>
                    <a:pt x="32314" y="51620"/>
                    <a:pt x="1" y="25266"/>
                  </a:cubicBezTo>
                  <a:cubicBezTo>
                    <a:pt x="1892" y="16612"/>
                    <a:pt x="3230" y="8048"/>
                    <a:pt x="1892" y="1"/>
                  </a:cubicBezTo>
                  <a:cubicBezTo>
                    <a:pt x="30708" y="35454"/>
                    <a:pt x="69712" y="61397"/>
                    <a:pt x="112070" y="790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51"/>
            <p:cNvSpPr/>
            <p:nvPr/>
          </p:nvSpPr>
          <p:spPr>
            <a:xfrm>
              <a:off x="-1359700" y="2951375"/>
              <a:ext cx="2801775" cy="1975225"/>
            </a:xfrm>
            <a:custGeom>
              <a:avLst/>
              <a:gdLst/>
              <a:ahLst/>
              <a:cxnLst/>
              <a:rect l="l" t="t" r="r" b="b"/>
              <a:pathLst>
                <a:path w="112071" h="79009" extrusionOk="0">
                  <a:moveTo>
                    <a:pt x="112070" y="79008"/>
                  </a:moveTo>
                  <a:lnTo>
                    <a:pt x="112070" y="79008"/>
                  </a:lnTo>
                  <a:cubicBezTo>
                    <a:pt x="71318" y="68963"/>
                    <a:pt x="32314" y="51620"/>
                    <a:pt x="1" y="25266"/>
                  </a:cubicBezTo>
                  <a:cubicBezTo>
                    <a:pt x="1892" y="16612"/>
                    <a:pt x="3230" y="8048"/>
                    <a:pt x="1892" y="1"/>
                  </a:cubicBezTo>
                  <a:cubicBezTo>
                    <a:pt x="3230" y="1642"/>
                    <a:pt x="4586" y="3284"/>
                    <a:pt x="5960" y="4890"/>
                  </a:cubicBezTo>
                  <a:cubicBezTo>
                    <a:pt x="5407" y="9707"/>
                    <a:pt x="4283" y="14632"/>
                    <a:pt x="2909" y="19592"/>
                  </a:cubicBezTo>
                  <a:cubicBezTo>
                    <a:pt x="33812" y="47569"/>
                    <a:pt x="71907" y="66875"/>
                    <a:pt x="112070" y="790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51"/>
            <p:cNvSpPr/>
            <p:nvPr/>
          </p:nvSpPr>
          <p:spPr>
            <a:xfrm>
              <a:off x="-1602350" y="3573650"/>
              <a:ext cx="3381200" cy="1447500"/>
            </a:xfrm>
            <a:custGeom>
              <a:avLst/>
              <a:gdLst/>
              <a:ahLst/>
              <a:cxnLst/>
              <a:rect l="l" t="t" r="r" b="b"/>
              <a:pathLst>
                <a:path w="135248" h="57900" extrusionOk="0">
                  <a:moveTo>
                    <a:pt x="3908" y="57900"/>
                  </a:moveTo>
                  <a:lnTo>
                    <a:pt x="135248" y="57900"/>
                  </a:lnTo>
                  <a:cubicBezTo>
                    <a:pt x="86127" y="49817"/>
                    <a:pt x="38291" y="31600"/>
                    <a:pt x="0" y="0"/>
                  </a:cubicBezTo>
                  <a:cubicBezTo>
                    <a:pt x="6531" y="17218"/>
                    <a:pt x="339" y="39629"/>
                    <a:pt x="3908" y="57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3" name="Google Shape;603;p51"/>
          <p:cNvGrpSpPr/>
          <p:nvPr/>
        </p:nvGrpSpPr>
        <p:grpSpPr>
          <a:xfrm flipH="1">
            <a:off x="-992728" y="-144850"/>
            <a:ext cx="4800150" cy="1079075"/>
            <a:chOff x="3323550" y="585000"/>
            <a:chExt cx="4800150" cy="1079075"/>
          </a:xfrm>
        </p:grpSpPr>
        <p:sp>
          <p:nvSpPr>
            <p:cNvPr id="604" name="Google Shape;604;p51"/>
            <p:cNvSpPr/>
            <p:nvPr/>
          </p:nvSpPr>
          <p:spPr>
            <a:xfrm>
              <a:off x="3323550" y="585000"/>
              <a:ext cx="4768025" cy="1079075"/>
            </a:xfrm>
            <a:custGeom>
              <a:avLst/>
              <a:gdLst/>
              <a:ahLst/>
              <a:cxnLst/>
              <a:rect l="l" t="t" r="r" b="b"/>
              <a:pathLst>
                <a:path w="190721" h="43163" extrusionOk="0">
                  <a:moveTo>
                    <a:pt x="174787" y="7316"/>
                  </a:moveTo>
                  <a:cubicBezTo>
                    <a:pt x="170719" y="4176"/>
                    <a:pt x="166205" y="1839"/>
                    <a:pt x="161423" y="1"/>
                  </a:cubicBezTo>
                  <a:lnTo>
                    <a:pt x="1" y="1"/>
                  </a:lnTo>
                  <a:cubicBezTo>
                    <a:pt x="6531" y="268"/>
                    <a:pt x="13044" y="714"/>
                    <a:pt x="19538" y="1339"/>
                  </a:cubicBezTo>
                  <a:cubicBezTo>
                    <a:pt x="35846" y="2891"/>
                    <a:pt x="52012" y="5425"/>
                    <a:pt x="68035" y="8726"/>
                  </a:cubicBezTo>
                  <a:cubicBezTo>
                    <a:pt x="107271" y="16773"/>
                    <a:pt x="145650" y="29370"/>
                    <a:pt x="183298" y="43162"/>
                  </a:cubicBezTo>
                  <a:cubicBezTo>
                    <a:pt x="190721" y="31671"/>
                    <a:pt x="185600" y="15720"/>
                    <a:pt x="174787" y="7316"/>
                  </a:cubicBezTo>
                  <a:close/>
                </a:path>
              </a:pathLst>
            </a:custGeom>
            <a:solidFill>
              <a:srgbClr val="FF4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51"/>
            <p:cNvSpPr/>
            <p:nvPr/>
          </p:nvSpPr>
          <p:spPr>
            <a:xfrm>
              <a:off x="3323550" y="585000"/>
              <a:ext cx="4768025" cy="1079075"/>
            </a:xfrm>
            <a:custGeom>
              <a:avLst/>
              <a:gdLst/>
              <a:ahLst/>
              <a:cxnLst/>
              <a:rect l="l" t="t" r="r" b="b"/>
              <a:pathLst>
                <a:path w="190721" h="43163" extrusionOk="0">
                  <a:moveTo>
                    <a:pt x="174787" y="7316"/>
                  </a:moveTo>
                  <a:cubicBezTo>
                    <a:pt x="170719" y="4176"/>
                    <a:pt x="166205" y="1839"/>
                    <a:pt x="161423" y="1"/>
                  </a:cubicBezTo>
                  <a:lnTo>
                    <a:pt x="1" y="1"/>
                  </a:lnTo>
                  <a:cubicBezTo>
                    <a:pt x="6531" y="268"/>
                    <a:pt x="13044" y="714"/>
                    <a:pt x="19538" y="1339"/>
                  </a:cubicBezTo>
                  <a:cubicBezTo>
                    <a:pt x="35846" y="2891"/>
                    <a:pt x="52012" y="5425"/>
                    <a:pt x="68035" y="8726"/>
                  </a:cubicBezTo>
                  <a:cubicBezTo>
                    <a:pt x="107271" y="16773"/>
                    <a:pt x="145650" y="29370"/>
                    <a:pt x="183298" y="43162"/>
                  </a:cubicBezTo>
                  <a:cubicBezTo>
                    <a:pt x="190721" y="31671"/>
                    <a:pt x="185600" y="15720"/>
                    <a:pt x="174787" y="73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51"/>
            <p:cNvSpPr/>
            <p:nvPr/>
          </p:nvSpPr>
          <p:spPr>
            <a:xfrm>
              <a:off x="4706350" y="585000"/>
              <a:ext cx="3416450" cy="927400"/>
            </a:xfrm>
            <a:custGeom>
              <a:avLst/>
              <a:gdLst/>
              <a:ahLst/>
              <a:cxnLst/>
              <a:rect l="l" t="t" r="r" b="b"/>
              <a:pathLst>
                <a:path w="136658" h="37096" extrusionOk="0">
                  <a:moveTo>
                    <a:pt x="120724" y="1250"/>
                  </a:moveTo>
                  <a:cubicBezTo>
                    <a:pt x="120153" y="822"/>
                    <a:pt x="119582" y="393"/>
                    <a:pt x="118993" y="1"/>
                  </a:cubicBezTo>
                  <a:lnTo>
                    <a:pt x="1" y="1"/>
                  </a:lnTo>
                  <a:cubicBezTo>
                    <a:pt x="4676" y="822"/>
                    <a:pt x="9333" y="1714"/>
                    <a:pt x="13972" y="2659"/>
                  </a:cubicBezTo>
                  <a:cubicBezTo>
                    <a:pt x="53208" y="10724"/>
                    <a:pt x="91587" y="23321"/>
                    <a:pt x="129235" y="37096"/>
                  </a:cubicBezTo>
                  <a:cubicBezTo>
                    <a:pt x="136658" y="25605"/>
                    <a:pt x="131537" y="9654"/>
                    <a:pt x="120724" y="1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51"/>
            <p:cNvSpPr/>
            <p:nvPr/>
          </p:nvSpPr>
          <p:spPr>
            <a:xfrm>
              <a:off x="5372775" y="585000"/>
              <a:ext cx="2750925" cy="797600"/>
            </a:xfrm>
            <a:custGeom>
              <a:avLst/>
              <a:gdLst/>
              <a:ahLst/>
              <a:cxnLst/>
              <a:rect l="l" t="t" r="r" b="b"/>
              <a:pathLst>
                <a:path w="110037" h="31904" extrusionOk="0">
                  <a:moveTo>
                    <a:pt x="1" y="1"/>
                  </a:moveTo>
                  <a:cubicBezTo>
                    <a:pt x="35204" y="8030"/>
                    <a:pt x="69730" y="19485"/>
                    <a:pt x="103649" y="31903"/>
                  </a:cubicBezTo>
                  <a:cubicBezTo>
                    <a:pt x="110036" y="22019"/>
                    <a:pt x="107128" y="8833"/>
                    <a:pt x="99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8" name="Google Shape;608;p51"/>
          <p:cNvSpPr txBox="1">
            <a:spLocks noGrp="1"/>
          </p:cNvSpPr>
          <p:nvPr>
            <p:ph type="subTitle" idx="1"/>
          </p:nvPr>
        </p:nvSpPr>
        <p:spPr>
          <a:xfrm>
            <a:off x="1874751" y="3328200"/>
            <a:ext cx="21903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2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09" name="Google Shape;609;p51"/>
          <p:cNvSpPr txBox="1">
            <a:spLocks noGrp="1"/>
          </p:cNvSpPr>
          <p:nvPr>
            <p:ph type="subTitle" idx="2"/>
          </p:nvPr>
        </p:nvSpPr>
        <p:spPr>
          <a:xfrm>
            <a:off x="1874750" y="3798000"/>
            <a:ext cx="2190300" cy="5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10" name="Google Shape;610;p51"/>
          <p:cNvSpPr txBox="1">
            <a:spLocks noGrp="1"/>
          </p:cNvSpPr>
          <p:nvPr>
            <p:ph type="title"/>
          </p:nvPr>
        </p:nvSpPr>
        <p:spPr>
          <a:xfrm>
            <a:off x="720000" y="4132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1" name="Google Shape;611;p51"/>
          <p:cNvSpPr txBox="1">
            <a:spLocks noGrp="1"/>
          </p:cNvSpPr>
          <p:nvPr>
            <p:ph type="subTitle" idx="3"/>
          </p:nvPr>
        </p:nvSpPr>
        <p:spPr>
          <a:xfrm>
            <a:off x="6004276" y="3328200"/>
            <a:ext cx="21903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2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12" name="Google Shape;612;p51"/>
          <p:cNvSpPr txBox="1">
            <a:spLocks noGrp="1"/>
          </p:cNvSpPr>
          <p:nvPr>
            <p:ph type="subTitle" idx="4"/>
          </p:nvPr>
        </p:nvSpPr>
        <p:spPr>
          <a:xfrm>
            <a:off x="6004275" y="3798000"/>
            <a:ext cx="2190300" cy="5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13" name="Google Shape;613;p51"/>
          <p:cNvSpPr txBox="1">
            <a:spLocks noGrp="1"/>
          </p:cNvSpPr>
          <p:nvPr>
            <p:ph type="subTitle" idx="5"/>
          </p:nvPr>
        </p:nvSpPr>
        <p:spPr>
          <a:xfrm>
            <a:off x="1874751" y="1519400"/>
            <a:ext cx="21903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2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14" name="Google Shape;614;p51"/>
          <p:cNvSpPr txBox="1">
            <a:spLocks noGrp="1"/>
          </p:cNvSpPr>
          <p:nvPr>
            <p:ph type="subTitle" idx="6"/>
          </p:nvPr>
        </p:nvSpPr>
        <p:spPr>
          <a:xfrm>
            <a:off x="1874750" y="1989200"/>
            <a:ext cx="2190300" cy="5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15" name="Google Shape;615;p51"/>
          <p:cNvSpPr txBox="1">
            <a:spLocks noGrp="1"/>
          </p:cNvSpPr>
          <p:nvPr>
            <p:ph type="subTitle" idx="7"/>
          </p:nvPr>
        </p:nvSpPr>
        <p:spPr>
          <a:xfrm>
            <a:off x="6004276" y="1519400"/>
            <a:ext cx="21903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2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16" name="Google Shape;616;p51"/>
          <p:cNvSpPr txBox="1">
            <a:spLocks noGrp="1"/>
          </p:cNvSpPr>
          <p:nvPr>
            <p:ph type="subTitle" idx="8"/>
          </p:nvPr>
        </p:nvSpPr>
        <p:spPr>
          <a:xfrm>
            <a:off x="6004275" y="1989200"/>
            <a:ext cx="2190300" cy="5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6"/>
          <p:cNvGrpSpPr/>
          <p:nvPr/>
        </p:nvGrpSpPr>
        <p:grpSpPr>
          <a:xfrm rot="10800000">
            <a:off x="5952939" y="1625369"/>
            <a:ext cx="4173908" cy="4435784"/>
            <a:chOff x="-701300" y="296400"/>
            <a:chExt cx="3270575" cy="3475775"/>
          </a:xfrm>
        </p:grpSpPr>
        <p:sp>
          <p:nvSpPr>
            <p:cNvPr id="42" name="Google Shape;42;p6"/>
            <p:cNvSpPr/>
            <p:nvPr/>
          </p:nvSpPr>
          <p:spPr>
            <a:xfrm>
              <a:off x="-474700" y="647900"/>
              <a:ext cx="1730750" cy="1001450"/>
            </a:xfrm>
            <a:custGeom>
              <a:avLst/>
              <a:gdLst/>
              <a:ahLst/>
              <a:cxnLst/>
              <a:rect l="l" t="t" r="r" b="b"/>
              <a:pathLst>
                <a:path w="69230" h="40058" extrusionOk="0">
                  <a:moveTo>
                    <a:pt x="69230" y="1"/>
                  </a:moveTo>
                  <a:lnTo>
                    <a:pt x="2730" y="1"/>
                  </a:lnTo>
                  <a:cubicBezTo>
                    <a:pt x="2944" y="13775"/>
                    <a:pt x="4515" y="28156"/>
                    <a:pt x="0" y="40057"/>
                  </a:cubicBezTo>
                  <a:cubicBezTo>
                    <a:pt x="20716" y="22946"/>
                    <a:pt x="44232" y="9778"/>
                    <a:pt x="692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6"/>
            <p:cNvSpPr/>
            <p:nvPr/>
          </p:nvSpPr>
          <p:spPr>
            <a:xfrm>
              <a:off x="-701300" y="914200"/>
              <a:ext cx="2100550" cy="2857975"/>
            </a:xfrm>
            <a:custGeom>
              <a:avLst/>
              <a:gdLst/>
              <a:ahLst/>
              <a:cxnLst/>
              <a:rect l="l" t="t" r="r" b="b"/>
              <a:pathLst>
                <a:path w="84022" h="114319" extrusionOk="0">
                  <a:moveTo>
                    <a:pt x="84021" y="1"/>
                  </a:moveTo>
                  <a:lnTo>
                    <a:pt x="84021" y="1"/>
                  </a:lnTo>
                  <a:cubicBezTo>
                    <a:pt x="49942" y="24516"/>
                    <a:pt x="20163" y="55099"/>
                    <a:pt x="0" y="91587"/>
                  </a:cubicBezTo>
                  <a:cubicBezTo>
                    <a:pt x="4961" y="98902"/>
                    <a:pt x="9368" y="106343"/>
                    <a:pt x="11116" y="114318"/>
                  </a:cubicBezTo>
                  <a:cubicBezTo>
                    <a:pt x="24677" y="70693"/>
                    <a:pt x="51244" y="32135"/>
                    <a:pt x="840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6"/>
            <p:cNvSpPr/>
            <p:nvPr/>
          </p:nvSpPr>
          <p:spPr>
            <a:xfrm>
              <a:off x="-232050" y="296400"/>
              <a:ext cx="2801325" cy="1974750"/>
            </a:xfrm>
            <a:custGeom>
              <a:avLst/>
              <a:gdLst/>
              <a:ahLst/>
              <a:cxnLst/>
              <a:rect l="l" t="t" r="r" b="b"/>
              <a:pathLst>
                <a:path w="112053" h="78990" extrusionOk="0">
                  <a:moveTo>
                    <a:pt x="112053" y="1"/>
                  </a:moveTo>
                  <a:lnTo>
                    <a:pt x="112053" y="1"/>
                  </a:lnTo>
                  <a:cubicBezTo>
                    <a:pt x="71318" y="10046"/>
                    <a:pt x="32296" y="27371"/>
                    <a:pt x="1" y="53743"/>
                  </a:cubicBezTo>
                  <a:cubicBezTo>
                    <a:pt x="1874" y="62378"/>
                    <a:pt x="3213" y="70961"/>
                    <a:pt x="1874" y="78990"/>
                  </a:cubicBezTo>
                  <a:cubicBezTo>
                    <a:pt x="30690" y="43537"/>
                    <a:pt x="69694" y="17593"/>
                    <a:pt x="1120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6"/>
            <p:cNvSpPr/>
            <p:nvPr/>
          </p:nvSpPr>
          <p:spPr>
            <a:xfrm>
              <a:off x="-232050" y="296400"/>
              <a:ext cx="2801325" cy="1974750"/>
            </a:xfrm>
            <a:custGeom>
              <a:avLst/>
              <a:gdLst/>
              <a:ahLst/>
              <a:cxnLst/>
              <a:rect l="l" t="t" r="r" b="b"/>
              <a:pathLst>
                <a:path w="112053" h="78990" extrusionOk="0">
                  <a:moveTo>
                    <a:pt x="112053" y="1"/>
                  </a:moveTo>
                  <a:lnTo>
                    <a:pt x="112053" y="1"/>
                  </a:lnTo>
                  <a:cubicBezTo>
                    <a:pt x="71318" y="10046"/>
                    <a:pt x="32296" y="27371"/>
                    <a:pt x="1" y="53743"/>
                  </a:cubicBezTo>
                  <a:cubicBezTo>
                    <a:pt x="1874" y="62378"/>
                    <a:pt x="3213" y="70961"/>
                    <a:pt x="1874" y="78990"/>
                  </a:cubicBezTo>
                  <a:cubicBezTo>
                    <a:pt x="3213" y="77348"/>
                    <a:pt x="4586" y="75707"/>
                    <a:pt x="5942" y="74101"/>
                  </a:cubicBezTo>
                  <a:cubicBezTo>
                    <a:pt x="5407" y="69283"/>
                    <a:pt x="4265" y="64359"/>
                    <a:pt x="2909" y="59399"/>
                  </a:cubicBezTo>
                  <a:cubicBezTo>
                    <a:pt x="33813" y="31439"/>
                    <a:pt x="71889" y="12134"/>
                    <a:pt x="112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" name="Google Shape;46;p6"/>
          <p:cNvGrpSpPr/>
          <p:nvPr/>
        </p:nvGrpSpPr>
        <p:grpSpPr>
          <a:xfrm flipH="1">
            <a:off x="-1068928" y="-37506"/>
            <a:ext cx="6164833" cy="1385856"/>
            <a:chOff x="3323550" y="585000"/>
            <a:chExt cx="4800150" cy="1079075"/>
          </a:xfrm>
        </p:grpSpPr>
        <p:sp>
          <p:nvSpPr>
            <p:cNvPr id="47" name="Google Shape;47;p6"/>
            <p:cNvSpPr/>
            <p:nvPr/>
          </p:nvSpPr>
          <p:spPr>
            <a:xfrm>
              <a:off x="3323550" y="585000"/>
              <a:ext cx="4768025" cy="1079075"/>
            </a:xfrm>
            <a:custGeom>
              <a:avLst/>
              <a:gdLst/>
              <a:ahLst/>
              <a:cxnLst/>
              <a:rect l="l" t="t" r="r" b="b"/>
              <a:pathLst>
                <a:path w="190721" h="43163" extrusionOk="0">
                  <a:moveTo>
                    <a:pt x="174787" y="7316"/>
                  </a:moveTo>
                  <a:cubicBezTo>
                    <a:pt x="170719" y="4176"/>
                    <a:pt x="166205" y="1839"/>
                    <a:pt x="161423" y="1"/>
                  </a:cubicBezTo>
                  <a:lnTo>
                    <a:pt x="1" y="1"/>
                  </a:lnTo>
                  <a:cubicBezTo>
                    <a:pt x="6531" y="268"/>
                    <a:pt x="13044" y="714"/>
                    <a:pt x="19538" y="1339"/>
                  </a:cubicBezTo>
                  <a:cubicBezTo>
                    <a:pt x="35846" y="2891"/>
                    <a:pt x="52012" y="5425"/>
                    <a:pt x="68035" y="8726"/>
                  </a:cubicBezTo>
                  <a:cubicBezTo>
                    <a:pt x="107271" y="16773"/>
                    <a:pt x="145650" y="29370"/>
                    <a:pt x="183298" y="43162"/>
                  </a:cubicBezTo>
                  <a:cubicBezTo>
                    <a:pt x="190721" y="31671"/>
                    <a:pt x="185600" y="15720"/>
                    <a:pt x="174787" y="7316"/>
                  </a:cubicBezTo>
                  <a:close/>
                </a:path>
              </a:pathLst>
            </a:custGeom>
            <a:solidFill>
              <a:srgbClr val="FF4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6"/>
            <p:cNvSpPr/>
            <p:nvPr/>
          </p:nvSpPr>
          <p:spPr>
            <a:xfrm>
              <a:off x="3323550" y="585000"/>
              <a:ext cx="4768025" cy="1079075"/>
            </a:xfrm>
            <a:custGeom>
              <a:avLst/>
              <a:gdLst/>
              <a:ahLst/>
              <a:cxnLst/>
              <a:rect l="l" t="t" r="r" b="b"/>
              <a:pathLst>
                <a:path w="190721" h="43163" extrusionOk="0">
                  <a:moveTo>
                    <a:pt x="174787" y="7316"/>
                  </a:moveTo>
                  <a:cubicBezTo>
                    <a:pt x="170719" y="4176"/>
                    <a:pt x="166205" y="1839"/>
                    <a:pt x="161423" y="1"/>
                  </a:cubicBezTo>
                  <a:lnTo>
                    <a:pt x="1" y="1"/>
                  </a:lnTo>
                  <a:cubicBezTo>
                    <a:pt x="6531" y="268"/>
                    <a:pt x="13044" y="714"/>
                    <a:pt x="19538" y="1339"/>
                  </a:cubicBezTo>
                  <a:cubicBezTo>
                    <a:pt x="35846" y="2891"/>
                    <a:pt x="52012" y="5425"/>
                    <a:pt x="68035" y="8726"/>
                  </a:cubicBezTo>
                  <a:cubicBezTo>
                    <a:pt x="107271" y="16773"/>
                    <a:pt x="145650" y="29370"/>
                    <a:pt x="183298" y="43162"/>
                  </a:cubicBezTo>
                  <a:cubicBezTo>
                    <a:pt x="190721" y="31671"/>
                    <a:pt x="185600" y="15720"/>
                    <a:pt x="174787" y="73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6"/>
            <p:cNvSpPr/>
            <p:nvPr/>
          </p:nvSpPr>
          <p:spPr>
            <a:xfrm>
              <a:off x="4706350" y="585000"/>
              <a:ext cx="3416450" cy="927400"/>
            </a:xfrm>
            <a:custGeom>
              <a:avLst/>
              <a:gdLst/>
              <a:ahLst/>
              <a:cxnLst/>
              <a:rect l="l" t="t" r="r" b="b"/>
              <a:pathLst>
                <a:path w="136658" h="37096" extrusionOk="0">
                  <a:moveTo>
                    <a:pt x="120724" y="1250"/>
                  </a:moveTo>
                  <a:cubicBezTo>
                    <a:pt x="120153" y="822"/>
                    <a:pt x="119582" y="393"/>
                    <a:pt x="118993" y="1"/>
                  </a:cubicBezTo>
                  <a:lnTo>
                    <a:pt x="1" y="1"/>
                  </a:lnTo>
                  <a:cubicBezTo>
                    <a:pt x="4676" y="822"/>
                    <a:pt x="9333" y="1714"/>
                    <a:pt x="13972" y="2659"/>
                  </a:cubicBezTo>
                  <a:cubicBezTo>
                    <a:pt x="53208" y="10724"/>
                    <a:pt x="91587" y="23321"/>
                    <a:pt x="129235" y="37096"/>
                  </a:cubicBezTo>
                  <a:cubicBezTo>
                    <a:pt x="136658" y="25605"/>
                    <a:pt x="131537" y="9654"/>
                    <a:pt x="120724" y="1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6"/>
            <p:cNvSpPr/>
            <p:nvPr/>
          </p:nvSpPr>
          <p:spPr>
            <a:xfrm>
              <a:off x="5372775" y="585000"/>
              <a:ext cx="2750925" cy="797600"/>
            </a:xfrm>
            <a:custGeom>
              <a:avLst/>
              <a:gdLst/>
              <a:ahLst/>
              <a:cxnLst/>
              <a:rect l="l" t="t" r="r" b="b"/>
              <a:pathLst>
                <a:path w="110037" h="31904" extrusionOk="0">
                  <a:moveTo>
                    <a:pt x="1" y="1"/>
                  </a:moveTo>
                  <a:cubicBezTo>
                    <a:pt x="35204" y="8030"/>
                    <a:pt x="69730" y="19485"/>
                    <a:pt x="103649" y="31903"/>
                  </a:cubicBezTo>
                  <a:cubicBezTo>
                    <a:pt x="110036" y="22019"/>
                    <a:pt x="107128" y="8833"/>
                    <a:pt x="99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1736250" y="2263467"/>
            <a:ext cx="5671500" cy="12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subTitle" idx="1"/>
          </p:nvPr>
        </p:nvSpPr>
        <p:spPr>
          <a:xfrm>
            <a:off x="1736250" y="3466473"/>
            <a:ext cx="5671500" cy="4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title" idx="2"/>
          </p:nvPr>
        </p:nvSpPr>
        <p:spPr>
          <a:xfrm>
            <a:off x="1736250" y="1259750"/>
            <a:ext cx="5671500" cy="10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8"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8" name="Google Shape;618;p52"/>
          <p:cNvGrpSpPr/>
          <p:nvPr/>
        </p:nvGrpSpPr>
        <p:grpSpPr>
          <a:xfrm>
            <a:off x="3962014" y="-37506"/>
            <a:ext cx="6164833" cy="1385856"/>
            <a:chOff x="3323550" y="585000"/>
            <a:chExt cx="4800150" cy="1079075"/>
          </a:xfrm>
        </p:grpSpPr>
        <p:sp>
          <p:nvSpPr>
            <p:cNvPr id="619" name="Google Shape;619;p52"/>
            <p:cNvSpPr/>
            <p:nvPr/>
          </p:nvSpPr>
          <p:spPr>
            <a:xfrm>
              <a:off x="3323550" y="585000"/>
              <a:ext cx="4768025" cy="1079075"/>
            </a:xfrm>
            <a:custGeom>
              <a:avLst/>
              <a:gdLst/>
              <a:ahLst/>
              <a:cxnLst/>
              <a:rect l="l" t="t" r="r" b="b"/>
              <a:pathLst>
                <a:path w="190721" h="43163" extrusionOk="0">
                  <a:moveTo>
                    <a:pt x="174787" y="7316"/>
                  </a:moveTo>
                  <a:cubicBezTo>
                    <a:pt x="170719" y="4176"/>
                    <a:pt x="166205" y="1839"/>
                    <a:pt x="161423" y="1"/>
                  </a:cubicBezTo>
                  <a:lnTo>
                    <a:pt x="1" y="1"/>
                  </a:lnTo>
                  <a:cubicBezTo>
                    <a:pt x="6531" y="268"/>
                    <a:pt x="13044" y="714"/>
                    <a:pt x="19538" y="1339"/>
                  </a:cubicBezTo>
                  <a:cubicBezTo>
                    <a:pt x="35846" y="2891"/>
                    <a:pt x="52012" y="5425"/>
                    <a:pt x="68035" y="8726"/>
                  </a:cubicBezTo>
                  <a:cubicBezTo>
                    <a:pt x="107271" y="16773"/>
                    <a:pt x="145650" y="29370"/>
                    <a:pt x="183298" y="43162"/>
                  </a:cubicBezTo>
                  <a:cubicBezTo>
                    <a:pt x="190721" y="31671"/>
                    <a:pt x="185600" y="15720"/>
                    <a:pt x="174787" y="7316"/>
                  </a:cubicBezTo>
                  <a:close/>
                </a:path>
              </a:pathLst>
            </a:custGeom>
            <a:solidFill>
              <a:srgbClr val="FF4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52"/>
            <p:cNvSpPr/>
            <p:nvPr/>
          </p:nvSpPr>
          <p:spPr>
            <a:xfrm>
              <a:off x="3323550" y="585000"/>
              <a:ext cx="4768025" cy="1079075"/>
            </a:xfrm>
            <a:custGeom>
              <a:avLst/>
              <a:gdLst/>
              <a:ahLst/>
              <a:cxnLst/>
              <a:rect l="l" t="t" r="r" b="b"/>
              <a:pathLst>
                <a:path w="190721" h="43163" extrusionOk="0">
                  <a:moveTo>
                    <a:pt x="174787" y="7316"/>
                  </a:moveTo>
                  <a:cubicBezTo>
                    <a:pt x="170719" y="4176"/>
                    <a:pt x="166205" y="1839"/>
                    <a:pt x="161423" y="1"/>
                  </a:cubicBezTo>
                  <a:lnTo>
                    <a:pt x="1" y="1"/>
                  </a:lnTo>
                  <a:cubicBezTo>
                    <a:pt x="6531" y="268"/>
                    <a:pt x="13044" y="714"/>
                    <a:pt x="19538" y="1339"/>
                  </a:cubicBezTo>
                  <a:cubicBezTo>
                    <a:pt x="35846" y="2891"/>
                    <a:pt x="52012" y="5425"/>
                    <a:pt x="68035" y="8726"/>
                  </a:cubicBezTo>
                  <a:cubicBezTo>
                    <a:pt x="107271" y="16773"/>
                    <a:pt x="145650" y="29370"/>
                    <a:pt x="183298" y="43162"/>
                  </a:cubicBezTo>
                  <a:cubicBezTo>
                    <a:pt x="190721" y="31671"/>
                    <a:pt x="185600" y="15720"/>
                    <a:pt x="174787" y="73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52"/>
            <p:cNvSpPr/>
            <p:nvPr/>
          </p:nvSpPr>
          <p:spPr>
            <a:xfrm>
              <a:off x="4706350" y="585000"/>
              <a:ext cx="3416450" cy="927400"/>
            </a:xfrm>
            <a:custGeom>
              <a:avLst/>
              <a:gdLst/>
              <a:ahLst/>
              <a:cxnLst/>
              <a:rect l="l" t="t" r="r" b="b"/>
              <a:pathLst>
                <a:path w="136658" h="37096" extrusionOk="0">
                  <a:moveTo>
                    <a:pt x="120724" y="1250"/>
                  </a:moveTo>
                  <a:cubicBezTo>
                    <a:pt x="120153" y="822"/>
                    <a:pt x="119582" y="393"/>
                    <a:pt x="118993" y="1"/>
                  </a:cubicBezTo>
                  <a:lnTo>
                    <a:pt x="1" y="1"/>
                  </a:lnTo>
                  <a:cubicBezTo>
                    <a:pt x="4676" y="822"/>
                    <a:pt x="9333" y="1714"/>
                    <a:pt x="13972" y="2659"/>
                  </a:cubicBezTo>
                  <a:cubicBezTo>
                    <a:pt x="53208" y="10724"/>
                    <a:pt x="91587" y="23321"/>
                    <a:pt x="129235" y="37096"/>
                  </a:cubicBezTo>
                  <a:cubicBezTo>
                    <a:pt x="136658" y="25605"/>
                    <a:pt x="131537" y="9654"/>
                    <a:pt x="120724" y="1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52"/>
            <p:cNvSpPr/>
            <p:nvPr/>
          </p:nvSpPr>
          <p:spPr>
            <a:xfrm>
              <a:off x="5372775" y="585000"/>
              <a:ext cx="2750925" cy="797600"/>
            </a:xfrm>
            <a:custGeom>
              <a:avLst/>
              <a:gdLst/>
              <a:ahLst/>
              <a:cxnLst/>
              <a:rect l="l" t="t" r="r" b="b"/>
              <a:pathLst>
                <a:path w="110037" h="31904" extrusionOk="0">
                  <a:moveTo>
                    <a:pt x="1" y="1"/>
                  </a:moveTo>
                  <a:cubicBezTo>
                    <a:pt x="35204" y="8030"/>
                    <a:pt x="69730" y="19485"/>
                    <a:pt x="103649" y="31903"/>
                  </a:cubicBezTo>
                  <a:cubicBezTo>
                    <a:pt x="110036" y="22019"/>
                    <a:pt x="107128" y="8833"/>
                    <a:pt x="99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3" name="Google Shape;623;p52"/>
          <p:cNvGrpSpPr/>
          <p:nvPr/>
        </p:nvGrpSpPr>
        <p:grpSpPr>
          <a:xfrm rot="10800000">
            <a:off x="-1719288" y="3706050"/>
            <a:ext cx="5100786" cy="2130875"/>
            <a:chOff x="5337950" y="-657276"/>
            <a:chExt cx="5100786" cy="2130875"/>
          </a:xfrm>
        </p:grpSpPr>
        <p:sp>
          <p:nvSpPr>
            <p:cNvPr id="624" name="Google Shape;624;p52"/>
            <p:cNvSpPr/>
            <p:nvPr/>
          </p:nvSpPr>
          <p:spPr>
            <a:xfrm rot="324568">
              <a:off x="5729126" y="142425"/>
              <a:ext cx="4667510" cy="1113644"/>
            </a:xfrm>
            <a:custGeom>
              <a:avLst/>
              <a:gdLst/>
              <a:ahLst/>
              <a:cxnLst/>
              <a:rect l="l" t="t" r="r" b="b"/>
              <a:pathLst>
                <a:path w="38031" h="9074" extrusionOk="0">
                  <a:moveTo>
                    <a:pt x="0" y="1"/>
                  </a:moveTo>
                  <a:cubicBezTo>
                    <a:pt x="12633" y="1508"/>
                    <a:pt x="24988" y="5050"/>
                    <a:pt x="37085" y="9073"/>
                  </a:cubicBezTo>
                  <a:cubicBezTo>
                    <a:pt x="37817" y="7869"/>
                    <a:pt x="38031" y="6504"/>
                    <a:pt x="37843" y="5157"/>
                  </a:cubicBezTo>
                  <a:lnTo>
                    <a:pt x="37843" y="5157"/>
                  </a:lnTo>
                  <a:cubicBezTo>
                    <a:pt x="37843" y="5175"/>
                    <a:pt x="37834" y="5184"/>
                    <a:pt x="37826" y="5193"/>
                  </a:cubicBezTo>
                  <a:cubicBezTo>
                    <a:pt x="25381" y="2445"/>
                    <a:pt x="12722" y="188"/>
                    <a:pt x="0" y="1"/>
                  </a:cubicBezTo>
                  <a:close/>
                </a:path>
              </a:pathLst>
            </a:custGeom>
            <a:solidFill>
              <a:srgbClr val="075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25" name="Google Shape;625;p52"/>
            <p:cNvGrpSpPr/>
            <p:nvPr/>
          </p:nvGrpSpPr>
          <p:grpSpPr>
            <a:xfrm rot="10800000" flipH="1">
              <a:off x="5337950" y="-657276"/>
              <a:ext cx="4853649" cy="1425622"/>
              <a:chOff x="4841950" y="4243200"/>
              <a:chExt cx="3795175" cy="1114725"/>
            </a:xfrm>
          </p:grpSpPr>
          <p:sp>
            <p:nvSpPr>
              <p:cNvPr id="626" name="Google Shape;626;p52"/>
              <p:cNvSpPr/>
              <p:nvPr/>
            </p:nvSpPr>
            <p:spPr>
              <a:xfrm>
                <a:off x="4841950" y="4243200"/>
                <a:ext cx="3795175" cy="1114725"/>
              </a:xfrm>
              <a:custGeom>
                <a:avLst/>
                <a:gdLst/>
                <a:ahLst/>
                <a:cxnLst/>
                <a:rect l="l" t="t" r="r" b="b"/>
                <a:pathLst>
                  <a:path w="151807" h="44589" extrusionOk="0">
                    <a:moveTo>
                      <a:pt x="144009" y="0"/>
                    </a:moveTo>
                    <a:cubicBezTo>
                      <a:pt x="106843" y="15059"/>
                      <a:pt x="68909" y="28959"/>
                      <a:pt x="29977" y="38344"/>
                    </a:cubicBezTo>
                    <a:cubicBezTo>
                      <a:pt x="20056" y="40735"/>
                      <a:pt x="10064" y="42840"/>
                      <a:pt x="1" y="44589"/>
                    </a:cubicBezTo>
                    <a:lnTo>
                      <a:pt x="121920" y="44589"/>
                    </a:lnTo>
                    <a:cubicBezTo>
                      <a:pt x="127237" y="42466"/>
                      <a:pt x="132286" y="39789"/>
                      <a:pt x="136711" y="36114"/>
                    </a:cubicBezTo>
                    <a:cubicBezTo>
                      <a:pt x="147221" y="27353"/>
                      <a:pt x="151806" y="11241"/>
                      <a:pt x="1440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7" name="Google Shape;627;p52"/>
              <p:cNvSpPr/>
              <p:nvPr/>
            </p:nvSpPr>
            <p:spPr>
              <a:xfrm>
                <a:off x="4841950" y="4243200"/>
                <a:ext cx="3795175" cy="1114725"/>
              </a:xfrm>
              <a:custGeom>
                <a:avLst/>
                <a:gdLst/>
                <a:ahLst/>
                <a:cxnLst/>
                <a:rect l="l" t="t" r="r" b="b"/>
                <a:pathLst>
                  <a:path w="151807" h="44589" extrusionOk="0">
                    <a:moveTo>
                      <a:pt x="144009" y="0"/>
                    </a:moveTo>
                    <a:cubicBezTo>
                      <a:pt x="106843" y="15059"/>
                      <a:pt x="68909" y="28959"/>
                      <a:pt x="29977" y="38344"/>
                    </a:cubicBezTo>
                    <a:cubicBezTo>
                      <a:pt x="20056" y="40735"/>
                      <a:pt x="10064" y="42840"/>
                      <a:pt x="1" y="44589"/>
                    </a:cubicBezTo>
                    <a:lnTo>
                      <a:pt x="121920" y="44589"/>
                    </a:lnTo>
                    <a:cubicBezTo>
                      <a:pt x="127237" y="42466"/>
                      <a:pt x="132286" y="39789"/>
                      <a:pt x="136711" y="36114"/>
                    </a:cubicBezTo>
                    <a:cubicBezTo>
                      <a:pt x="147221" y="27353"/>
                      <a:pt x="151806" y="11241"/>
                      <a:pt x="1440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28" name="Google Shape;628;p52"/>
          <p:cNvSpPr txBox="1">
            <a:spLocks noGrp="1"/>
          </p:cNvSpPr>
          <p:nvPr>
            <p:ph type="title"/>
          </p:nvPr>
        </p:nvSpPr>
        <p:spPr>
          <a:xfrm>
            <a:off x="1678650" y="3194163"/>
            <a:ext cx="5786700" cy="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800">
                <a:solidFill>
                  <a:schemeClr val="lt2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ebas Neue"/>
              <a:buNone/>
              <a:defRPr sz="16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ebas Neue"/>
              <a:buNone/>
              <a:defRPr sz="16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ebas Neue"/>
              <a:buNone/>
              <a:defRPr sz="16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ebas Neue"/>
              <a:buNone/>
              <a:defRPr sz="16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ebas Neue"/>
              <a:buNone/>
              <a:defRPr sz="16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ebas Neue"/>
              <a:buNone/>
              <a:defRPr sz="16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ebas Neue"/>
              <a:buNone/>
              <a:defRPr sz="16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ebas Neue"/>
              <a:buNone/>
              <a:defRPr sz="16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29" name="Google Shape;629;p52"/>
          <p:cNvSpPr txBox="1">
            <a:spLocks noGrp="1"/>
          </p:cNvSpPr>
          <p:nvPr>
            <p:ph type="subTitle" idx="1"/>
          </p:nvPr>
        </p:nvSpPr>
        <p:spPr>
          <a:xfrm>
            <a:off x="1678662" y="1499638"/>
            <a:ext cx="5786700" cy="16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mplate">
  <p:cSld name="CUSTOM_8_1"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1" name="Google Shape;631;p53"/>
          <p:cNvGrpSpPr/>
          <p:nvPr/>
        </p:nvGrpSpPr>
        <p:grpSpPr>
          <a:xfrm>
            <a:off x="4357860" y="-9430"/>
            <a:ext cx="5134720" cy="801645"/>
            <a:chOff x="3323550" y="585000"/>
            <a:chExt cx="4800150" cy="1079075"/>
          </a:xfrm>
        </p:grpSpPr>
        <p:sp>
          <p:nvSpPr>
            <p:cNvPr id="632" name="Google Shape;632;p53"/>
            <p:cNvSpPr/>
            <p:nvPr/>
          </p:nvSpPr>
          <p:spPr>
            <a:xfrm>
              <a:off x="3323550" y="585000"/>
              <a:ext cx="4768025" cy="1079075"/>
            </a:xfrm>
            <a:custGeom>
              <a:avLst/>
              <a:gdLst/>
              <a:ahLst/>
              <a:cxnLst/>
              <a:rect l="l" t="t" r="r" b="b"/>
              <a:pathLst>
                <a:path w="190721" h="43163" extrusionOk="0">
                  <a:moveTo>
                    <a:pt x="174787" y="7316"/>
                  </a:moveTo>
                  <a:cubicBezTo>
                    <a:pt x="170719" y="4176"/>
                    <a:pt x="166205" y="1839"/>
                    <a:pt x="161423" y="1"/>
                  </a:cubicBezTo>
                  <a:lnTo>
                    <a:pt x="1" y="1"/>
                  </a:lnTo>
                  <a:cubicBezTo>
                    <a:pt x="6531" y="268"/>
                    <a:pt x="13044" y="714"/>
                    <a:pt x="19538" y="1339"/>
                  </a:cubicBezTo>
                  <a:cubicBezTo>
                    <a:pt x="35846" y="2891"/>
                    <a:pt x="52012" y="5425"/>
                    <a:pt x="68035" y="8726"/>
                  </a:cubicBezTo>
                  <a:cubicBezTo>
                    <a:pt x="107271" y="16773"/>
                    <a:pt x="145650" y="29370"/>
                    <a:pt x="183298" y="43162"/>
                  </a:cubicBezTo>
                  <a:cubicBezTo>
                    <a:pt x="190721" y="31671"/>
                    <a:pt x="185600" y="15720"/>
                    <a:pt x="174787" y="7316"/>
                  </a:cubicBezTo>
                  <a:close/>
                </a:path>
              </a:pathLst>
            </a:custGeom>
            <a:solidFill>
              <a:srgbClr val="FF4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53"/>
            <p:cNvSpPr/>
            <p:nvPr/>
          </p:nvSpPr>
          <p:spPr>
            <a:xfrm>
              <a:off x="3323550" y="585000"/>
              <a:ext cx="4768025" cy="1079075"/>
            </a:xfrm>
            <a:custGeom>
              <a:avLst/>
              <a:gdLst/>
              <a:ahLst/>
              <a:cxnLst/>
              <a:rect l="l" t="t" r="r" b="b"/>
              <a:pathLst>
                <a:path w="190721" h="43163" extrusionOk="0">
                  <a:moveTo>
                    <a:pt x="174787" y="7316"/>
                  </a:moveTo>
                  <a:cubicBezTo>
                    <a:pt x="170719" y="4176"/>
                    <a:pt x="166205" y="1839"/>
                    <a:pt x="161423" y="1"/>
                  </a:cubicBezTo>
                  <a:lnTo>
                    <a:pt x="1" y="1"/>
                  </a:lnTo>
                  <a:cubicBezTo>
                    <a:pt x="6531" y="268"/>
                    <a:pt x="13044" y="714"/>
                    <a:pt x="19538" y="1339"/>
                  </a:cubicBezTo>
                  <a:cubicBezTo>
                    <a:pt x="35846" y="2891"/>
                    <a:pt x="52012" y="5425"/>
                    <a:pt x="68035" y="8726"/>
                  </a:cubicBezTo>
                  <a:cubicBezTo>
                    <a:pt x="107271" y="16773"/>
                    <a:pt x="145650" y="29370"/>
                    <a:pt x="183298" y="43162"/>
                  </a:cubicBezTo>
                  <a:cubicBezTo>
                    <a:pt x="190721" y="31671"/>
                    <a:pt x="185600" y="15720"/>
                    <a:pt x="174787" y="73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53"/>
            <p:cNvSpPr/>
            <p:nvPr/>
          </p:nvSpPr>
          <p:spPr>
            <a:xfrm>
              <a:off x="4706350" y="585000"/>
              <a:ext cx="3416450" cy="927400"/>
            </a:xfrm>
            <a:custGeom>
              <a:avLst/>
              <a:gdLst/>
              <a:ahLst/>
              <a:cxnLst/>
              <a:rect l="l" t="t" r="r" b="b"/>
              <a:pathLst>
                <a:path w="136658" h="37096" extrusionOk="0">
                  <a:moveTo>
                    <a:pt x="120724" y="1250"/>
                  </a:moveTo>
                  <a:cubicBezTo>
                    <a:pt x="120153" y="822"/>
                    <a:pt x="119582" y="393"/>
                    <a:pt x="118993" y="1"/>
                  </a:cubicBezTo>
                  <a:lnTo>
                    <a:pt x="1" y="1"/>
                  </a:lnTo>
                  <a:cubicBezTo>
                    <a:pt x="4676" y="822"/>
                    <a:pt x="9333" y="1714"/>
                    <a:pt x="13972" y="2659"/>
                  </a:cubicBezTo>
                  <a:cubicBezTo>
                    <a:pt x="53208" y="10724"/>
                    <a:pt x="91587" y="23321"/>
                    <a:pt x="129235" y="37096"/>
                  </a:cubicBezTo>
                  <a:cubicBezTo>
                    <a:pt x="136658" y="25605"/>
                    <a:pt x="131537" y="9654"/>
                    <a:pt x="120724" y="1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53"/>
            <p:cNvSpPr/>
            <p:nvPr/>
          </p:nvSpPr>
          <p:spPr>
            <a:xfrm>
              <a:off x="5372775" y="585000"/>
              <a:ext cx="2750925" cy="797600"/>
            </a:xfrm>
            <a:custGeom>
              <a:avLst/>
              <a:gdLst/>
              <a:ahLst/>
              <a:cxnLst/>
              <a:rect l="l" t="t" r="r" b="b"/>
              <a:pathLst>
                <a:path w="110037" h="31904" extrusionOk="0">
                  <a:moveTo>
                    <a:pt x="1" y="1"/>
                  </a:moveTo>
                  <a:cubicBezTo>
                    <a:pt x="35204" y="8030"/>
                    <a:pt x="69730" y="19485"/>
                    <a:pt x="103649" y="31903"/>
                  </a:cubicBezTo>
                  <a:cubicBezTo>
                    <a:pt x="110036" y="22019"/>
                    <a:pt x="107128" y="8833"/>
                    <a:pt x="99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_1"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7" name="Google Shape;637;p54"/>
          <p:cNvGrpSpPr/>
          <p:nvPr/>
        </p:nvGrpSpPr>
        <p:grpSpPr>
          <a:xfrm>
            <a:off x="-686687" y="-809737"/>
            <a:ext cx="3270575" cy="3475775"/>
            <a:chOff x="-701300" y="296400"/>
            <a:chExt cx="3270575" cy="3475775"/>
          </a:xfrm>
        </p:grpSpPr>
        <p:sp>
          <p:nvSpPr>
            <p:cNvPr id="638" name="Google Shape;638;p54"/>
            <p:cNvSpPr/>
            <p:nvPr/>
          </p:nvSpPr>
          <p:spPr>
            <a:xfrm>
              <a:off x="-474700" y="647900"/>
              <a:ext cx="1730750" cy="1001450"/>
            </a:xfrm>
            <a:custGeom>
              <a:avLst/>
              <a:gdLst/>
              <a:ahLst/>
              <a:cxnLst/>
              <a:rect l="l" t="t" r="r" b="b"/>
              <a:pathLst>
                <a:path w="69230" h="40058" extrusionOk="0">
                  <a:moveTo>
                    <a:pt x="69230" y="1"/>
                  </a:moveTo>
                  <a:lnTo>
                    <a:pt x="2730" y="1"/>
                  </a:lnTo>
                  <a:cubicBezTo>
                    <a:pt x="2944" y="13775"/>
                    <a:pt x="4515" y="28156"/>
                    <a:pt x="0" y="40057"/>
                  </a:cubicBezTo>
                  <a:cubicBezTo>
                    <a:pt x="20716" y="22946"/>
                    <a:pt x="44232" y="9778"/>
                    <a:pt x="692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54"/>
            <p:cNvSpPr/>
            <p:nvPr/>
          </p:nvSpPr>
          <p:spPr>
            <a:xfrm>
              <a:off x="-701300" y="914200"/>
              <a:ext cx="2100550" cy="2857975"/>
            </a:xfrm>
            <a:custGeom>
              <a:avLst/>
              <a:gdLst/>
              <a:ahLst/>
              <a:cxnLst/>
              <a:rect l="l" t="t" r="r" b="b"/>
              <a:pathLst>
                <a:path w="84022" h="114319" extrusionOk="0">
                  <a:moveTo>
                    <a:pt x="84021" y="1"/>
                  </a:moveTo>
                  <a:lnTo>
                    <a:pt x="84021" y="1"/>
                  </a:lnTo>
                  <a:cubicBezTo>
                    <a:pt x="49942" y="24516"/>
                    <a:pt x="20163" y="55099"/>
                    <a:pt x="0" y="91587"/>
                  </a:cubicBezTo>
                  <a:cubicBezTo>
                    <a:pt x="4961" y="98902"/>
                    <a:pt x="9368" y="106343"/>
                    <a:pt x="11116" y="114318"/>
                  </a:cubicBezTo>
                  <a:cubicBezTo>
                    <a:pt x="24677" y="70693"/>
                    <a:pt x="51244" y="32135"/>
                    <a:pt x="840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54"/>
            <p:cNvSpPr/>
            <p:nvPr/>
          </p:nvSpPr>
          <p:spPr>
            <a:xfrm>
              <a:off x="-232050" y="296400"/>
              <a:ext cx="2801325" cy="1974750"/>
            </a:xfrm>
            <a:custGeom>
              <a:avLst/>
              <a:gdLst/>
              <a:ahLst/>
              <a:cxnLst/>
              <a:rect l="l" t="t" r="r" b="b"/>
              <a:pathLst>
                <a:path w="112053" h="78990" extrusionOk="0">
                  <a:moveTo>
                    <a:pt x="112053" y="1"/>
                  </a:moveTo>
                  <a:lnTo>
                    <a:pt x="112053" y="1"/>
                  </a:lnTo>
                  <a:cubicBezTo>
                    <a:pt x="71318" y="10046"/>
                    <a:pt x="32296" y="27371"/>
                    <a:pt x="1" y="53743"/>
                  </a:cubicBezTo>
                  <a:cubicBezTo>
                    <a:pt x="1874" y="62378"/>
                    <a:pt x="3213" y="70961"/>
                    <a:pt x="1874" y="78990"/>
                  </a:cubicBezTo>
                  <a:cubicBezTo>
                    <a:pt x="30690" y="43537"/>
                    <a:pt x="69694" y="17593"/>
                    <a:pt x="1120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54"/>
            <p:cNvSpPr/>
            <p:nvPr/>
          </p:nvSpPr>
          <p:spPr>
            <a:xfrm>
              <a:off x="-232050" y="296400"/>
              <a:ext cx="2801325" cy="1974750"/>
            </a:xfrm>
            <a:custGeom>
              <a:avLst/>
              <a:gdLst/>
              <a:ahLst/>
              <a:cxnLst/>
              <a:rect l="l" t="t" r="r" b="b"/>
              <a:pathLst>
                <a:path w="112053" h="78990" extrusionOk="0">
                  <a:moveTo>
                    <a:pt x="112053" y="1"/>
                  </a:moveTo>
                  <a:lnTo>
                    <a:pt x="112053" y="1"/>
                  </a:lnTo>
                  <a:cubicBezTo>
                    <a:pt x="71318" y="10046"/>
                    <a:pt x="32296" y="27371"/>
                    <a:pt x="1" y="53743"/>
                  </a:cubicBezTo>
                  <a:cubicBezTo>
                    <a:pt x="1874" y="62378"/>
                    <a:pt x="3213" y="70961"/>
                    <a:pt x="1874" y="78990"/>
                  </a:cubicBezTo>
                  <a:cubicBezTo>
                    <a:pt x="3213" y="77348"/>
                    <a:pt x="4586" y="75707"/>
                    <a:pt x="5942" y="74101"/>
                  </a:cubicBezTo>
                  <a:cubicBezTo>
                    <a:pt x="5407" y="69283"/>
                    <a:pt x="4265" y="64359"/>
                    <a:pt x="2909" y="59399"/>
                  </a:cubicBezTo>
                  <a:cubicBezTo>
                    <a:pt x="33813" y="31439"/>
                    <a:pt x="71889" y="12134"/>
                    <a:pt x="112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2" name="Google Shape;642;p54"/>
          <p:cNvGrpSpPr/>
          <p:nvPr/>
        </p:nvGrpSpPr>
        <p:grpSpPr>
          <a:xfrm rot="10800000" flipH="1">
            <a:off x="5185950" y="4198550"/>
            <a:ext cx="4800150" cy="1079075"/>
            <a:chOff x="3323550" y="585000"/>
            <a:chExt cx="4800150" cy="1079075"/>
          </a:xfrm>
        </p:grpSpPr>
        <p:sp>
          <p:nvSpPr>
            <p:cNvPr id="643" name="Google Shape;643;p54"/>
            <p:cNvSpPr/>
            <p:nvPr/>
          </p:nvSpPr>
          <p:spPr>
            <a:xfrm>
              <a:off x="3323550" y="585000"/>
              <a:ext cx="4768025" cy="1079075"/>
            </a:xfrm>
            <a:custGeom>
              <a:avLst/>
              <a:gdLst/>
              <a:ahLst/>
              <a:cxnLst/>
              <a:rect l="l" t="t" r="r" b="b"/>
              <a:pathLst>
                <a:path w="190721" h="43163" extrusionOk="0">
                  <a:moveTo>
                    <a:pt x="174787" y="7316"/>
                  </a:moveTo>
                  <a:cubicBezTo>
                    <a:pt x="170719" y="4176"/>
                    <a:pt x="166205" y="1839"/>
                    <a:pt x="161423" y="1"/>
                  </a:cubicBezTo>
                  <a:lnTo>
                    <a:pt x="1" y="1"/>
                  </a:lnTo>
                  <a:cubicBezTo>
                    <a:pt x="6531" y="268"/>
                    <a:pt x="13044" y="714"/>
                    <a:pt x="19538" y="1339"/>
                  </a:cubicBezTo>
                  <a:cubicBezTo>
                    <a:pt x="35846" y="2891"/>
                    <a:pt x="52012" y="5425"/>
                    <a:pt x="68035" y="8726"/>
                  </a:cubicBezTo>
                  <a:cubicBezTo>
                    <a:pt x="107271" y="16773"/>
                    <a:pt x="145650" y="29370"/>
                    <a:pt x="183298" y="43162"/>
                  </a:cubicBezTo>
                  <a:cubicBezTo>
                    <a:pt x="190721" y="31671"/>
                    <a:pt x="185600" y="15720"/>
                    <a:pt x="174787" y="7316"/>
                  </a:cubicBezTo>
                  <a:close/>
                </a:path>
              </a:pathLst>
            </a:custGeom>
            <a:solidFill>
              <a:srgbClr val="FF4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54"/>
            <p:cNvSpPr/>
            <p:nvPr/>
          </p:nvSpPr>
          <p:spPr>
            <a:xfrm>
              <a:off x="3323550" y="585000"/>
              <a:ext cx="4768025" cy="1079075"/>
            </a:xfrm>
            <a:custGeom>
              <a:avLst/>
              <a:gdLst/>
              <a:ahLst/>
              <a:cxnLst/>
              <a:rect l="l" t="t" r="r" b="b"/>
              <a:pathLst>
                <a:path w="190721" h="43163" extrusionOk="0">
                  <a:moveTo>
                    <a:pt x="174787" y="7316"/>
                  </a:moveTo>
                  <a:cubicBezTo>
                    <a:pt x="170719" y="4176"/>
                    <a:pt x="166205" y="1839"/>
                    <a:pt x="161423" y="1"/>
                  </a:cubicBezTo>
                  <a:lnTo>
                    <a:pt x="1" y="1"/>
                  </a:lnTo>
                  <a:cubicBezTo>
                    <a:pt x="6531" y="268"/>
                    <a:pt x="13044" y="714"/>
                    <a:pt x="19538" y="1339"/>
                  </a:cubicBezTo>
                  <a:cubicBezTo>
                    <a:pt x="35846" y="2891"/>
                    <a:pt x="52012" y="5425"/>
                    <a:pt x="68035" y="8726"/>
                  </a:cubicBezTo>
                  <a:cubicBezTo>
                    <a:pt x="107271" y="16773"/>
                    <a:pt x="145650" y="29370"/>
                    <a:pt x="183298" y="43162"/>
                  </a:cubicBezTo>
                  <a:cubicBezTo>
                    <a:pt x="190721" y="31671"/>
                    <a:pt x="185600" y="15720"/>
                    <a:pt x="174787" y="73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54"/>
            <p:cNvSpPr/>
            <p:nvPr/>
          </p:nvSpPr>
          <p:spPr>
            <a:xfrm>
              <a:off x="4706350" y="585000"/>
              <a:ext cx="3416450" cy="927400"/>
            </a:xfrm>
            <a:custGeom>
              <a:avLst/>
              <a:gdLst/>
              <a:ahLst/>
              <a:cxnLst/>
              <a:rect l="l" t="t" r="r" b="b"/>
              <a:pathLst>
                <a:path w="136658" h="37096" extrusionOk="0">
                  <a:moveTo>
                    <a:pt x="120724" y="1250"/>
                  </a:moveTo>
                  <a:cubicBezTo>
                    <a:pt x="120153" y="822"/>
                    <a:pt x="119582" y="393"/>
                    <a:pt x="118993" y="1"/>
                  </a:cubicBezTo>
                  <a:lnTo>
                    <a:pt x="1" y="1"/>
                  </a:lnTo>
                  <a:cubicBezTo>
                    <a:pt x="4676" y="822"/>
                    <a:pt x="9333" y="1714"/>
                    <a:pt x="13972" y="2659"/>
                  </a:cubicBezTo>
                  <a:cubicBezTo>
                    <a:pt x="53208" y="10724"/>
                    <a:pt x="91587" y="23321"/>
                    <a:pt x="129235" y="37096"/>
                  </a:cubicBezTo>
                  <a:cubicBezTo>
                    <a:pt x="136658" y="25605"/>
                    <a:pt x="131537" y="9654"/>
                    <a:pt x="120724" y="1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54"/>
            <p:cNvSpPr/>
            <p:nvPr/>
          </p:nvSpPr>
          <p:spPr>
            <a:xfrm>
              <a:off x="5372775" y="585000"/>
              <a:ext cx="2750925" cy="797600"/>
            </a:xfrm>
            <a:custGeom>
              <a:avLst/>
              <a:gdLst/>
              <a:ahLst/>
              <a:cxnLst/>
              <a:rect l="l" t="t" r="r" b="b"/>
              <a:pathLst>
                <a:path w="110037" h="31904" extrusionOk="0">
                  <a:moveTo>
                    <a:pt x="1" y="1"/>
                  </a:moveTo>
                  <a:cubicBezTo>
                    <a:pt x="35204" y="8030"/>
                    <a:pt x="69730" y="19485"/>
                    <a:pt x="103649" y="31903"/>
                  </a:cubicBezTo>
                  <a:cubicBezTo>
                    <a:pt x="110036" y="22019"/>
                    <a:pt x="107128" y="8833"/>
                    <a:pt x="99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7" name="Google Shape;647;p54"/>
          <p:cNvSpPr txBox="1">
            <a:spLocks noGrp="1"/>
          </p:cNvSpPr>
          <p:nvPr>
            <p:ph type="title"/>
          </p:nvPr>
        </p:nvSpPr>
        <p:spPr>
          <a:xfrm>
            <a:off x="720000" y="4132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CUSTOM_4"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9" name="Google Shape;649;p55"/>
          <p:cNvGrpSpPr/>
          <p:nvPr/>
        </p:nvGrpSpPr>
        <p:grpSpPr>
          <a:xfrm>
            <a:off x="-394167" y="-37506"/>
            <a:ext cx="3694000" cy="945309"/>
            <a:chOff x="-305650" y="585000"/>
            <a:chExt cx="2876275" cy="736050"/>
          </a:xfrm>
        </p:grpSpPr>
        <p:sp>
          <p:nvSpPr>
            <p:cNvPr id="650" name="Google Shape;650;p55"/>
            <p:cNvSpPr/>
            <p:nvPr/>
          </p:nvSpPr>
          <p:spPr>
            <a:xfrm>
              <a:off x="-305650" y="585000"/>
              <a:ext cx="2876275" cy="736050"/>
            </a:xfrm>
            <a:custGeom>
              <a:avLst/>
              <a:gdLst/>
              <a:ahLst/>
              <a:cxnLst/>
              <a:rect l="l" t="t" r="r" b="b"/>
              <a:pathLst>
                <a:path w="115051" h="29442" extrusionOk="0">
                  <a:moveTo>
                    <a:pt x="9118" y="1"/>
                  </a:moveTo>
                  <a:cubicBezTo>
                    <a:pt x="7298" y="10599"/>
                    <a:pt x="5282" y="21109"/>
                    <a:pt x="1" y="29441"/>
                  </a:cubicBezTo>
                  <a:cubicBezTo>
                    <a:pt x="35329" y="10724"/>
                    <a:pt x="74976" y="1749"/>
                    <a:pt x="115050" y="1"/>
                  </a:cubicBezTo>
                  <a:close/>
                </a:path>
              </a:pathLst>
            </a:custGeom>
            <a:solidFill>
              <a:srgbClr val="FF4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55"/>
            <p:cNvSpPr/>
            <p:nvPr/>
          </p:nvSpPr>
          <p:spPr>
            <a:xfrm>
              <a:off x="-305650" y="585000"/>
              <a:ext cx="2876275" cy="736050"/>
            </a:xfrm>
            <a:custGeom>
              <a:avLst/>
              <a:gdLst/>
              <a:ahLst/>
              <a:cxnLst/>
              <a:rect l="l" t="t" r="r" b="b"/>
              <a:pathLst>
                <a:path w="115051" h="29442" extrusionOk="0">
                  <a:moveTo>
                    <a:pt x="9118" y="1"/>
                  </a:moveTo>
                  <a:cubicBezTo>
                    <a:pt x="7298" y="10599"/>
                    <a:pt x="5282" y="21109"/>
                    <a:pt x="1" y="29441"/>
                  </a:cubicBezTo>
                  <a:cubicBezTo>
                    <a:pt x="35329" y="10724"/>
                    <a:pt x="74976" y="1749"/>
                    <a:pt x="1150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55"/>
            <p:cNvSpPr/>
            <p:nvPr/>
          </p:nvSpPr>
          <p:spPr>
            <a:xfrm>
              <a:off x="-274425" y="585000"/>
              <a:ext cx="1645125" cy="584375"/>
            </a:xfrm>
            <a:custGeom>
              <a:avLst/>
              <a:gdLst/>
              <a:ahLst/>
              <a:cxnLst/>
              <a:rect l="l" t="t" r="r" b="b"/>
              <a:pathLst>
                <a:path w="65805" h="23375" extrusionOk="0">
                  <a:moveTo>
                    <a:pt x="8030" y="1"/>
                  </a:moveTo>
                  <a:cubicBezTo>
                    <a:pt x="6406" y="8476"/>
                    <a:pt x="4265" y="16648"/>
                    <a:pt x="1" y="23375"/>
                  </a:cubicBezTo>
                  <a:cubicBezTo>
                    <a:pt x="20716" y="12401"/>
                    <a:pt x="42912" y="4783"/>
                    <a:pt x="65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55"/>
            <p:cNvSpPr/>
            <p:nvPr/>
          </p:nvSpPr>
          <p:spPr>
            <a:xfrm>
              <a:off x="-247650" y="585000"/>
              <a:ext cx="1126350" cy="454575"/>
            </a:xfrm>
            <a:custGeom>
              <a:avLst/>
              <a:gdLst/>
              <a:ahLst/>
              <a:cxnLst/>
              <a:rect l="l" t="t" r="r" b="b"/>
              <a:pathLst>
                <a:path w="45054" h="18183" extrusionOk="0">
                  <a:moveTo>
                    <a:pt x="6941" y="1"/>
                  </a:moveTo>
                  <a:cubicBezTo>
                    <a:pt x="5425" y="6585"/>
                    <a:pt x="3390" y="12847"/>
                    <a:pt x="0" y="18182"/>
                  </a:cubicBezTo>
                  <a:cubicBezTo>
                    <a:pt x="14382" y="10564"/>
                    <a:pt x="29494" y="4551"/>
                    <a:pt x="450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4" name="Google Shape;654;p55"/>
          <p:cNvGrpSpPr/>
          <p:nvPr/>
        </p:nvGrpSpPr>
        <p:grpSpPr>
          <a:xfrm flipH="1">
            <a:off x="7246159" y="2683360"/>
            <a:ext cx="4335037" cy="2653659"/>
            <a:chOff x="-1602350" y="2951375"/>
            <a:chExt cx="3381200" cy="2069775"/>
          </a:xfrm>
        </p:grpSpPr>
        <p:sp>
          <p:nvSpPr>
            <p:cNvPr id="655" name="Google Shape;655;p55"/>
            <p:cNvSpPr/>
            <p:nvPr/>
          </p:nvSpPr>
          <p:spPr>
            <a:xfrm>
              <a:off x="-1359700" y="2951375"/>
              <a:ext cx="2801775" cy="1975225"/>
            </a:xfrm>
            <a:custGeom>
              <a:avLst/>
              <a:gdLst/>
              <a:ahLst/>
              <a:cxnLst/>
              <a:rect l="l" t="t" r="r" b="b"/>
              <a:pathLst>
                <a:path w="112071" h="79009" extrusionOk="0">
                  <a:moveTo>
                    <a:pt x="112070" y="79008"/>
                  </a:moveTo>
                  <a:lnTo>
                    <a:pt x="112070" y="79008"/>
                  </a:lnTo>
                  <a:cubicBezTo>
                    <a:pt x="71318" y="68963"/>
                    <a:pt x="32314" y="51620"/>
                    <a:pt x="1" y="25266"/>
                  </a:cubicBezTo>
                  <a:cubicBezTo>
                    <a:pt x="1892" y="16612"/>
                    <a:pt x="3230" y="8048"/>
                    <a:pt x="1892" y="1"/>
                  </a:cubicBezTo>
                  <a:cubicBezTo>
                    <a:pt x="30708" y="35454"/>
                    <a:pt x="69712" y="61397"/>
                    <a:pt x="112070" y="790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55"/>
            <p:cNvSpPr/>
            <p:nvPr/>
          </p:nvSpPr>
          <p:spPr>
            <a:xfrm>
              <a:off x="-1359700" y="2951375"/>
              <a:ext cx="2801775" cy="1975225"/>
            </a:xfrm>
            <a:custGeom>
              <a:avLst/>
              <a:gdLst/>
              <a:ahLst/>
              <a:cxnLst/>
              <a:rect l="l" t="t" r="r" b="b"/>
              <a:pathLst>
                <a:path w="112071" h="79009" extrusionOk="0">
                  <a:moveTo>
                    <a:pt x="112070" y="79008"/>
                  </a:moveTo>
                  <a:lnTo>
                    <a:pt x="112070" y="79008"/>
                  </a:lnTo>
                  <a:cubicBezTo>
                    <a:pt x="71318" y="68963"/>
                    <a:pt x="32314" y="51620"/>
                    <a:pt x="1" y="25266"/>
                  </a:cubicBezTo>
                  <a:cubicBezTo>
                    <a:pt x="1892" y="16612"/>
                    <a:pt x="3230" y="8048"/>
                    <a:pt x="1892" y="1"/>
                  </a:cubicBezTo>
                  <a:cubicBezTo>
                    <a:pt x="3230" y="1642"/>
                    <a:pt x="4586" y="3284"/>
                    <a:pt x="5960" y="4890"/>
                  </a:cubicBezTo>
                  <a:cubicBezTo>
                    <a:pt x="5407" y="9707"/>
                    <a:pt x="4283" y="14632"/>
                    <a:pt x="2909" y="19592"/>
                  </a:cubicBezTo>
                  <a:cubicBezTo>
                    <a:pt x="33812" y="47569"/>
                    <a:pt x="71907" y="66875"/>
                    <a:pt x="112070" y="7900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55"/>
            <p:cNvSpPr/>
            <p:nvPr/>
          </p:nvSpPr>
          <p:spPr>
            <a:xfrm>
              <a:off x="-1602350" y="3573650"/>
              <a:ext cx="3381200" cy="1447500"/>
            </a:xfrm>
            <a:custGeom>
              <a:avLst/>
              <a:gdLst/>
              <a:ahLst/>
              <a:cxnLst/>
              <a:rect l="l" t="t" r="r" b="b"/>
              <a:pathLst>
                <a:path w="135248" h="57900" extrusionOk="0">
                  <a:moveTo>
                    <a:pt x="3908" y="57900"/>
                  </a:moveTo>
                  <a:lnTo>
                    <a:pt x="135248" y="57900"/>
                  </a:lnTo>
                  <a:cubicBezTo>
                    <a:pt x="86127" y="49817"/>
                    <a:pt x="38291" y="31600"/>
                    <a:pt x="0" y="0"/>
                  </a:cubicBezTo>
                  <a:cubicBezTo>
                    <a:pt x="6531" y="17218"/>
                    <a:pt x="339" y="39629"/>
                    <a:pt x="3908" y="579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8" name="Google Shape;658;p55"/>
          <p:cNvSpPr txBox="1">
            <a:spLocks noGrp="1"/>
          </p:cNvSpPr>
          <p:nvPr>
            <p:ph type="title"/>
          </p:nvPr>
        </p:nvSpPr>
        <p:spPr>
          <a:xfrm>
            <a:off x="720000" y="4132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9" name="Google Shape;659;p55"/>
          <p:cNvSpPr txBox="1">
            <a:spLocks noGrp="1"/>
          </p:cNvSpPr>
          <p:nvPr>
            <p:ph type="subTitle" idx="1"/>
          </p:nvPr>
        </p:nvSpPr>
        <p:spPr>
          <a:xfrm>
            <a:off x="971238" y="1761900"/>
            <a:ext cx="29718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60" name="Google Shape;660;p55"/>
          <p:cNvSpPr txBox="1">
            <a:spLocks noGrp="1"/>
          </p:cNvSpPr>
          <p:nvPr>
            <p:ph type="subTitle" idx="2"/>
          </p:nvPr>
        </p:nvSpPr>
        <p:spPr>
          <a:xfrm>
            <a:off x="971263" y="2231700"/>
            <a:ext cx="2971800" cy="22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/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○"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61" name="Google Shape;661;p55"/>
          <p:cNvSpPr txBox="1">
            <a:spLocks noGrp="1"/>
          </p:cNvSpPr>
          <p:nvPr>
            <p:ph type="subTitle" idx="3"/>
          </p:nvPr>
        </p:nvSpPr>
        <p:spPr>
          <a:xfrm>
            <a:off x="5196288" y="1761900"/>
            <a:ext cx="29718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62" name="Google Shape;662;p55"/>
          <p:cNvSpPr txBox="1">
            <a:spLocks noGrp="1"/>
          </p:cNvSpPr>
          <p:nvPr>
            <p:ph type="subTitle" idx="4"/>
          </p:nvPr>
        </p:nvSpPr>
        <p:spPr>
          <a:xfrm>
            <a:off x="5196313" y="2231700"/>
            <a:ext cx="2971800" cy="22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/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○"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3_1"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4" name="Google Shape;664;p56"/>
          <p:cNvGrpSpPr/>
          <p:nvPr/>
        </p:nvGrpSpPr>
        <p:grpSpPr>
          <a:xfrm>
            <a:off x="3859764" y="-381006"/>
            <a:ext cx="6164833" cy="1385856"/>
            <a:chOff x="3859764" y="-381006"/>
            <a:chExt cx="6164833" cy="1385856"/>
          </a:xfrm>
        </p:grpSpPr>
        <p:sp>
          <p:nvSpPr>
            <p:cNvPr id="665" name="Google Shape;665;p56"/>
            <p:cNvSpPr/>
            <p:nvPr/>
          </p:nvSpPr>
          <p:spPr>
            <a:xfrm>
              <a:off x="3859764" y="-381006"/>
              <a:ext cx="6123575" cy="1385856"/>
            </a:xfrm>
            <a:custGeom>
              <a:avLst/>
              <a:gdLst/>
              <a:ahLst/>
              <a:cxnLst/>
              <a:rect l="l" t="t" r="r" b="b"/>
              <a:pathLst>
                <a:path w="190721" h="43163" extrusionOk="0">
                  <a:moveTo>
                    <a:pt x="174787" y="7316"/>
                  </a:moveTo>
                  <a:cubicBezTo>
                    <a:pt x="170719" y="4176"/>
                    <a:pt x="166205" y="1839"/>
                    <a:pt x="161423" y="1"/>
                  </a:cubicBezTo>
                  <a:lnTo>
                    <a:pt x="1" y="1"/>
                  </a:lnTo>
                  <a:cubicBezTo>
                    <a:pt x="6531" y="268"/>
                    <a:pt x="13044" y="714"/>
                    <a:pt x="19538" y="1339"/>
                  </a:cubicBezTo>
                  <a:cubicBezTo>
                    <a:pt x="35846" y="2891"/>
                    <a:pt x="52012" y="5425"/>
                    <a:pt x="68035" y="8726"/>
                  </a:cubicBezTo>
                  <a:cubicBezTo>
                    <a:pt x="107271" y="16773"/>
                    <a:pt x="145650" y="29370"/>
                    <a:pt x="183298" y="43162"/>
                  </a:cubicBezTo>
                  <a:cubicBezTo>
                    <a:pt x="190721" y="31671"/>
                    <a:pt x="185600" y="15720"/>
                    <a:pt x="174787" y="7316"/>
                  </a:cubicBezTo>
                  <a:close/>
                </a:path>
              </a:pathLst>
            </a:custGeom>
            <a:solidFill>
              <a:srgbClr val="FF4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56"/>
            <p:cNvSpPr/>
            <p:nvPr/>
          </p:nvSpPr>
          <p:spPr>
            <a:xfrm>
              <a:off x="3859764" y="-381006"/>
              <a:ext cx="6123575" cy="1385856"/>
            </a:xfrm>
            <a:custGeom>
              <a:avLst/>
              <a:gdLst/>
              <a:ahLst/>
              <a:cxnLst/>
              <a:rect l="l" t="t" r="r" b="b"/>
              <a:pathLst>
                <a:path w="190721" h="43163" extrusionOk="0">
                  <a:moveTo>
                    <a:pt x="174787" y="7316"/>
                  </a:moveTo>
                  <a:cubicBezTo>
                    <a:pt x="170719" y="4176"/>
                    <a:pt x="166205" y="1839"/>
                    <a:pt x="161423" y="1"/>
                  </a:cubicBezTo>
                  <a:lnTo>
                    <a:pt x="1" y="1"/>
                  </a:lnTo>
                  <a:cubicBezTo>
                    <a:pt x="6531" y="268"/>
                    <a:pt x="13044" y="714"/>
                    <a:pt x="19538" y="1339"/>
                  </a:cubicBezTo>
                  <a:cubicBezTo>
                    <a:pt x="35846" y="2891"/>
                    <a:pt x="52012" y="5425"/>
                    <a:pt x="68035" y="8726"/>
                  </a:cubicBezTo>
                  <a:cubicBezTo>
                    <a:pt x="107271" y="16773"/>
                    <a:pt x="145650" y="29370"/>
                    <a:pt x="183298" y="43162"/>
                  </a:cubicBezTo>
                  <a:cubicBezTo>
                    <a:pt x="190721" y="31671"/>
                    <a:pt x="185600" y="15720"/>
                    <a:pt x="174787" y="73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56"/>
            <p:cNvSpPr/>
            <p:nvPr/>
          </p:nvSpPr>
          <p:spPr>
            <a:xfrm>
              <a:off x="5635694" y="-381006"/>
              <a:ext cx="4387747" cy="1191060"/>
            </a:xfrm>
            <a:custGeom>
              <a:avLst/>
              <a:gdLst/>
              <a:ahLst/>
              <a:cxnLst/>
              <a:rect l="l" t="t" r="r" b="b"/>
              <a:pathLst>
                <a:path w="136658" h="37096" extrusionOk="0">
                  <a:moveTo>
                    <a:pt x="120724" y="1250"/>
                  </a:moveTo>
                  <a:cubicBezTo>
                    <a:pt x="120153" y="822"/>
                    <a:pt x="119582" y="393"/>
                    <a:pt x="118993" y="1"/>
                  </a:cubicBezTo>
                  <a:lnTo>
                    <a:pt x="1" y="1"/>
                  </a:lnTo>
                  <a:cubicBezTo>
                    <a:pt x="4676" y="822"/>
                    <a:pt x="9333" y="1714"/>
                    <a:pt x="13972" y="2659"/>
                  </a:cubicBezTo>
                  <a:cubicBezTo>
                    <a:pt x="53208" y="10724"/>
                    <a:pt x="91587" y="23321"/>
                    <a:pt x="129235" y="37096"/>
                  </a:cubicBezTo>
                  <a:cubicBezTo>
                    <a:pt x="136658" y="25605"/>
                    <a:pt x="131537" y="9654"/>
                    <a:pt x="120724" y="1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56"/>
            <p:cNvSpPr/>
            <p:nvPr/>
          </p:nvSpPr>
          <p:spPr>
            <a:xfrm>
              <a:off x="6491584" y="-381006"/>
              <a:ext cx="3533013" cy="1024358"/>
            </a:xfrm>
            <a:custGeom>
              <a:avLst/>
              <a:gdLst/>
              <a:ahLst/>
              <a:cxnLst/>
              <a:rect l="l" t="t" r="r" b="b"/>
              <a:pathLst>
                <a:path w="110037" h="31904" extrusionOk="0">
                  <a:moveTo>
                    <a:pt x="1" y="1"/>
                  </a:moveTo>
                  <a:cubicBezTo>
                    <a:pt x="35204" y="8030"/>
                    <a:pt x="69730" y="19485"/>
                    <a:pt x="103649" y="31903"/>
                  </a:cubicBezTo>
                  <a:cubicBezTo>
                    <a:pt x="110036" y="22019"/>
                    <a:pt x="107128" y="8833"/>
                    <a:pt x="99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9" name="Google Shape;669;p56"/>
          <p:cNvGrpSpPr/>
          <p:nvPr/>
        </p:nvGrpSpPr>
        <p:grpSpPr>
          <a:xfrm rot="10800000" flipH="1">
            <a:off x="-1068928" y="1625369"/>
            <a:ext cx="4173908" cy="4435784"/>
            <a:chOff x="-701300" y="296400"/>
            <a:chExt cx="3270575" cy="3475775"/>
          </a:xfrm>
        </p:grpSpPr>
        <p:sp>
          <p:nvSpPr>
            <p:cNvPr id="670" name="Google Shape;670;p56"/>
            <p:cNvSpPr/>
            <p:nvPr/>
          </p:nvSpPr>
          <p:spPr>
            <a:xfrm>
              <a:off x="-474700" y="647900"/>
              <a:ext cx="1730750" cy="1001450"/>
            </a:xfrm>
            <a:custGeom>
              <a:avLst/>
              <a:gdLst/>
              <a:ahLst/>
              <a:cxnLst/>
              <a:rect l="l" t="t" r="r" b="b"/>
              <a:pathLst>
                <a:path w="69230" h="40058" extrusionOk="0">
                  <a:moveTo>
                    <a:pt x="69230" y="1"/>
                  </a:moveTo>
                  <a:lnTo>
                    <a:pt x="2730" y="1"/>
                  </a:lnTo>
                  <a:cubicBezTo>
                    <a:pt x="2944" y="13775"/>
                    <a:pt x="4515" y="28156"/>
                    <a:pt x="0" y="40057"/>
                  </a:cubicBezTo>
                  <a:cubicBezTo>
                    <a:pt x="20716" y="22946"/>
                    <a:pt x="44232" y="9778"/>
                    <a:pt x="692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56"/>
            <p:cNvSpPr/>
            <p:nvPr/>
          </p:nvSpPr>
          <p:spPr>
            <a:xfrm>
              <a:off x="-701300" y="914200"/>
              <a:ext cx="2100550" cy="2857975"/>
            </a:xfrm>
            <a:custGeom>
              <a:avLst/>
              <a:gdLst/>
              <a:ahLst/>
              <a:cxnLst/>
              <a:rect l="l" t="t" r="r" b="b"/>
              <a:pathLst>
                <a:path w="84022" h="114319" extrusionOk="0">
                  <a:moveTo>
                    <a:pt x="84021" y="1"/>
                  </a:moveTo>
                  <a:lnTo>
                    <a:pt x="84021" y="1"/>
                  </a:lnTo>
                  <a:cubicBezTo>
                    <a:pt x="49942" y="24516"/>
                    <a:pt x="20163" y="55099"/>
                    <a:pt x="0" y="91587"/>
                  </a:cubicBezTo>
                  <a:cubicBezTo>
                    <a:pt x="4961" y="98902"/>
                    <a:pt x="9368" y="106343"/>
                    <a:pt x="11116" y="114318"/>
                  </a:cubicBezTo>
                  <a:cubicBezTo>
                    <a:pt x="24677" y="70693"/>
                    <a:pt x="51244" y="32135"/>
                    <a:pt x="840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56"/>
            <p:cNvSpPr/>
            <p:nvPr/>
          </p:nvSpPr>
          <p:spPr>
            <a:xfrm>
              <a:off x="-232050" y="296400"/>
              <a:ext cx="2801325" cy="1974750"/>
            </a:xfrm>
            <a:custGeom>
              <a:avLst/>
              <a:gdLst/>
              <a:ahLst/>
              <a:cxnLst/>
              <a:rect l="l" t="t" r="r" b="b"/>
              <a:pathLst>
                <a:path w="112053" h="78990" extrusionOk="0">
                  <a:moveTo>
                    <a:pt x="112053" y="1"/>
                  </a:moveTo>
                  <a:lnTo>
                    <a:pt x="112053" y="1"/>
                  </a:lnTo>
                  <a:cubicBezTo>
                    <a:pt x="71318" y="10046"/>
                    <a:pt x="32296" y="27371"/>
                    <a:pt x="1" y="53743"/>
                  </a:cubicBezTo>
                  <a:cubicBezTo>
                    <a:pt x="1874" y="62378"/>
                    <a:pt x="3213" y="70961"/>
                    <a:pt x="1874" y="78990"/>
                  </a:cubicBezTo>
                  <a:cubicBezTo>
                    <a:pt x="30690" y="43537"/>
                    <a:pt x="69694" y="17593"/>
                    <a:pt x="1120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56"/>
            <p:cNvSpPr/>
            <p:nvPr/>
          </p:nvSpPr>
          <p:spPr>
            <a:xfrm>
              <a:off x="-232050" y="296400"/>
              <a:ext cx="2801325" cy="1974750"/>
            </a:xfrm>
            <a:custGeom>
              <a:avLst/>
              <a:gdLst/>
              <a:ahLst/>
              <a:cxnLst/>
              <a:rect l="l" t="t" r="r" b="b"/>
              <a:pathLst>
                <a:path w="112053" h="78990" extrusionOk="0">
                  <a:moveTo>
                    <a:pt x="112053" y="1"/>
                  </a:moveTo>
                  <a:lnTo>
                    <a:pt x="112053" y="1"/>
                  </a:lnTo>
                  <a:cubicBezTo>
                    <a:pt x="71318" y="10046"/>
                    <a:pt x="32296" y="27371"/>
                    <a:pt x="1" y="53743"/>
                  </a:cubicBezTo>
                  <a:cubicBezTo>
                    <a:pt x="1874" y="62378"/>
                    <a:pt x="3213" y="70961"/>
                    <a:pt x="1874" y="78990"/>
                  </a:cubicBezTo>
                  <a:cubicBezTo>
                    <a:pt x="3213" y="77348"/>
                    <a:pt x="4586" y="75707"/>
                    <a:pt x="5942" y="74101"/>
                  </a:cubicBezTo>
                  <a:cubicBezTo>
                    <a:pt x="5407" y="69283"/>
                    <a:pt x="4265" y="64359"/>
                    <a:pt x="2909" y="59399"/>
                  </a:cubicBezTo>
                  <a:cubicBezTo>
                    <a:pt x="33813" y="31439"/>
                    <a:pt x="71889" y="12134"/>
                    <a:pt x="112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4" name="Google Shape;674;p56"/>
          <p:cNvSpPr txBox="1">
            <a:spLocks noGrp="1"/>
          </p:cNvSpPr>
          <p:nvPr>
            <p:ph type="title"/>
          </p:nvPr>
        </p:nvSpPr>
        <p:spPr>
          <a:xfrm>
            <a:off x="1232625" y="1692200"/>
            <a:ext cx="2677200" cy="12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675" name="Google Shape;675;p56"/>
          <p:cNvSpPr txBox="1">
            <a:spLocks noGrp="1"/>
          </p:cNvSpPr>
          <p:nvPr>
            <p:ph type="subTitle" idx="1"/>
          </p:nvPr>
        </p:nvSpPr>
        <p:spPr>
          <a:xfrm>
            <a:off x="1232625" y="2960475"/>
            <a:ext cx="2677200" cy="7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76" name="Google Shape;676;p56"/>
          <p:cNvSpPr txBox="1">
            <a:spLocks noGrp="1"/>
          </p:cNvSpPr>
          <p:nvPr>
            <p:ph type="title" idx="2"/>
          </p:nvPr>
        </p:nvSpPr>
        <p:spPr>
          <a:xfrm>
            <a:off x="5234175" y="1692075"/>
            <a:ext cx="2677200" cy="12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677" name="Google Shape;677;p56"/>
          <p:cNvSpPr txBox="1">
            <a:spLocks noGrp="1"/>
          </p:cNvSpPr>
          <p:nvPr>
            <p:ph type="subTitle" idx="3"/>
          </p:nvPr>
        </p:nvSpPr>
        <p:spPr>
          <a:xfrm>
            <a:off x="5234175" y="2960475"/>
            <a:ext cx="2677200" cy="7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78" name="Google Shape;678;p56"/>
          <p:cNvSpPr txBox="1">
            <a:spLocks noGrp="1"/>
          </p:cNvSpPr>
          <p:nvPr>
            <p:ph type="title" idx="4"/>
          </p:nvPr>
        </p:nvSpPr>
        <p:spPr>
          <a:xfrm>
            <a:off x="720000" y="4132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5"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0" name="Google Shape;680;p57"/>
          <p:cNvGrpSpPr/>
          <p:nvPr/>
        </p:nvGrpSpPr>
        <p:grpSpPr>
          <a:xfrm rot="-899949" flipH="1">
            <a:off x="6256486" y="-1101964"/>
            <a:ext cx="4190445" cy="4453219"/>
            <a:chOff x="-4219997" y="480632"/>
            <a:chExt cx="2433813" cy="2586433"/>
          </a:xfrm>
        </p:grpSpPr>
        <p:sp>
          <p:nvSpPr>
            <p:cNvPr id="681" name="Google Shape;681;p57"/>
            <p:cNvSpPr/>
            <p:nvPr/>
          </p:nvSpPr>
          <p:spPr>
            <a:xfrm>
              <a:off x="-3870843" y="480632"/>
              <a:ext cx="2084659" cy="1469754"/>
            </a:xfrm>
            <a:custGeom>
              <a:avLst/>
              <a:gdLst/>
              <a:ahLst/>
              <a:cxnLst/>
              <a:rect l="l" t="t" r="r" b="b"/>
              <a:pathLst>
                <a:path w="29244" h="20618" extrusionOk="0">
                  <a:moveTo>
                    <a:pt x="29244" y="1"/>
                  </a:moveTo>
                  <a:lnTo>
                    <a:pt x="29244" y="1"/>
                  </a:lnTo>
                  <a:cubicBezTo>
                    <a:pt x="18610" y="2624"/>
                    <a:pt x="8431" y="7147"/>
                    <a:pt x="0" y="14025"/>
                  </a:cubicBezTo>
                  <a:cubicBezTo>
                    <a:pt x="491" y="16282"/>
                    <a:pt x="839" y="18521"/>
                    <a:pt x="491" y="20617"/>
                  </a:cubicBezTo>
                  <a:cubicBezTo>
                    <a:pt x="8012" y="11366"/>
                    <a:pt x="18190" y="4595"/>
                    <a:pt x="292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57"/>
            <p:cNvSpPr/>
            <p:nvPr/>
          </p:nvSpPr>
          <p:spPr>
            <a:xfrm>
              <a:off x="-3870843" y="480632"/>
              <a:ext cx="2084659" cy="1469754"/>
            </a:xfrm>
            <a:custGeom>
              <a:avLst/>
              <a:gdLst/>
              <a:ahLst/>
              <a:cxnLst/>
              <a:rect l="l" t="t" r="r" b="b"/>
              <a:pathLst>
                <a:path w="29244" h="20618" extrusionOk="0">
                  <a:moveTo>
                    <a:pt x="29244" y="1"/>
                  </a:moveTo>
                  <a:lnTo>
                    <a:pt x="29244" y="1"/>
                  </a:lnTo>
                  <a:cubicBezTo>
                    <a:pt x="18610" y="2624"/>
                    <a:pt x="8431" y="7147"/>
                    <a:pt x="0" y="14025"/>
                  </a:cubicBezTo>
                  <a:cubicBezTo>
                    <a:pt x="491" y="16282"/>
                    <a:pt x="839" y="18521"/>
                    <a:pt x="491" y="20617"/>
                  </a:cubicBezTo>
                  <a:cubicBezTo>
                    <a:pt x="839" y="20189"/>
                    <a:pt x="1196" y="19761"/>
                    <a:pt x="1553" y="19342"/>
                  </a:cubicBezTo>
                  <a:cubicBezTo>
                    <a:pt x="1410" y="18084"/>
                    <a:pt x="1116" y="16799"/>
                    <a:pt x="759" y="15505"/>
                  </a:cubicBezTo>
                  <a:cubicBezTo>
                    <a:pt x="8823" y="8208"/>
                    <a:pt x="18761" y="3168"/>
                    <a:pt x="292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57"/>
            <p:cNvSpPr/>
            <p:nvPr/>
          </p:nvSpPr>
          <p:spPr>
            <a:xfrm>
              <a:off x="-4219997" y="940420"/>
              <a:ext cx="1563209" cy="2126645"/>
            </a:xfrm>
            <a:custGeom>
              <a:avLst/>
              <a:gdLst/>
              <a:ahLst/>
              <a:cxnLst/>
              <a:rect l="l" t="t" r="r" b="b"/>
              <a:pathLst>
                <a:path w="21929" h="29833" extrusionOk="0">
                  <a:moveTo>
                    <a:pt x="21929" y="1"/>
                  </a:moveTo>
                  <a:lnTo>
                    <a:pt x="21929" y="1"/>
                  </a:lnTo>
                  <a:cubicBezTo>
                    <a:pt x="13034" y="6397"/>
                    <a:pt x="5264" y="14381"/>
                    <a:pt x="1" y="23900"/>
                  </a:cubicBezTo>
                  <a:cubicBezTo>
                    <a:pt x="1294" y="25809"/>
                    <a:pt x="2445" y="27754"/>
                    <a:pt x="2900" y="29832"/>
                  </a:cubicBezTo>
                  <a:cubicBezTo>
                    <a:pt x="6442" y="18449"/>
                    <a:pt x="13373" y="8386"/>
                    <a:pt x="219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4" name="Google Shape;684;p57"/>
          <p:cNvGrpSpPr/>
          <p:nvPr/>
        </p:nvGrpSpPr>
        <p:grpSpPr>
          <a:xfrm>
            <a:off x="-2364328" y="2683360"/>
            <a:ext cx="4335037" cy="2653659"/>
            <a:chOff x="-1602350" y="2951375"/>
            <a:chExt cx="3381200" cy="2069775"/>
          </a:xfrm>
        </p:grpSpPr>
        <p:sp>
          <p:nvSpPr>
            <p:cNvPr id="685" name="Google Shape;685;p57"/>
            <p:cNvSpPr/>
            <p:nvPr/>
          </p:nvSpPr>
          <p:spPr>
            <a:xfrm>
              <a:off x="-1359700" y="2951375"/>
              <a:ext cx="2801775" cy="1975225"/>
            </a:xfrm>
            <a:custGeom>
              <a:avLst/>
              <a:gdLst/>
              <a:ahLst/>
              <a:cxnLst/>
              <a:rect l="l" t="t" r="r" b="b"/>
              <a:pathLst>
                <a:path w="112071" h="79009" extrusionOk="0">
                  <a:moveTo>
                    <a:pt x="112070" y="79008"/>
                  </a:moveTo>
                  <a:lnTo>
                    <a:pt x="112070" y="79008"/>
                  </a:lnTo>
                  <a:cubicBezTo>
                    <a:pt x="71318" y="68963"/>
                    <a:pt x="32314" y="51620"/>
                    <a:pt x="1" y="25266"/>
                  </a:cubicBezTo>
                  <a:cubicBezTo>
                    <a:pt x="1892" y="16612"/>
                    <a:pt x="3230" y="8048"/>
                    <a:pt x="1892" y="1"/>
                  </a:cubicBezTo>
                  <a:cubicBezTo>
                    <a:pt x="30708" y="35454"/>
                    <a:pt x="69712" y="61397"/>
                    <a:pt x="112070" y="790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57"/>
            <p:cNvSpPr/>
            <p:nvPr/>
          </p:nvSpPr>
          <p:spPr>
            <a:xfrm>
              <a:off x="-1359700" y="2951375"/>
              <a:ext cx="2801775" cy="1975225"/>
            </a:xfrm>
            <a:custGeom>
              <a:avLst/>
              <a:gdLst/>
              <a:ahLst/>
              <a:cxnLst/>
              <a:rect l="l" t="t" r="r" b="b"/>
              <a:pathLst>
                <a:path w="112071" h="79009" extrusionOk="0">
                  <a:moveTo>
                    <a:pt x="112070" y="79008"/>
                  </a:moveTo>
                  <a:lnTo>
                    <a:pt x="112070" y="79008"/>
                  </a:lnTo>
                  <a:cubicBezTo>
                    <a:pt x="71318" y="68963"/>
                    <a:pt x="32314" y="51620"/>
                    <a:pt x="1" y="25266"/>
                  </a:cubicBezTo>
                  <a:cubicBezTo>
                    <a:pt x="1892" y="16612"/>
                    <a:pt x="3230" y="8048"/>
                    <a:pt x="1892" y="1"/>
                  </a:cubicBezTo>
                  <a:cubicBezTo>
                    <a:pt x="3230" y="1642"/>
                    <a:pt x="4586" y="3284"/>
                    <a:pt x="5960" y="4890"/>
                  </a:cubicBezTo>
                  <a:cubicBezTo>
                    <a:pt x="5407" y="9707"/>
                    <a:pt x="4283" y="14632"/>
                    <a:pt x="2909" y="19592"/>
                  </a:cubicBezTo>
                  <a:cubicBezTo>
                    <a:pt x="33812" y="47569"/>
                    <a:pt x="71907" y="66875"/>
                    <a:pt x="112070" y="790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57"/>
            <p:cNvSpPr/>
            <p:nvPr/>
          </p:nvSpPr>
          <p:spPr>
            <a:xfrm>
              <a:off x="-1602350" y="3573650"/>
              <a:ext cx="3381200" cy="1447500"/>
            </a:xfrm>
            <a:custGeom>
              <a:avLst/>
              <a:gdLst/>
              <a:ahLst/>
              <a:cxnLst/>
              <a:rect l="l" t="t" r="r" b="b"/>
              <a:pathLst>
                <a:path w="135248" h="57900" extrusionOk="0">
                  <a:moveTo>
                    <a:pt x="3908" y="57900"/>
                  </a:moveTo>
                  <a:lnTo>
                    <a:pt x="135248" y="57900"/>
                  </a:lnTo>
                  <a:cubicBezTo>
                    <a:pt x="86127" y="49817"/>
                    <a:pt x="38291" y="31600"/>
                    <a:pt x="0" y="0"/>
                  </a:cubicBezTo>
                  <a:cubicBezTo>
                    <a:pt x="6531" y="17218"/>
                    <a:pt x="339" y="39629"/>
                    <a:pt x="3908" y="57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8" name="Google Shape;688;p57"/>
          <p:cNvSpPr txBox="1">
            <a:spLocks noGrp="1"/>
          </p:cNvSpPr>
          <p:nvPr>
            <p:ph type="title"/>
          </p:nvPr>
        </p:nvSpPr>
        <p:spPr>
          <a:xfrm>
            <a:off x="720000" y="4132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9" name="Google Shape;689;p57"/>
          <p:cNvSpPr txBox="1">
            <a:spLocks noGrp="1"/>
          </p:cNvSpPr>
          <p:nvPr>
            <p:ph type="subTitle" idx="1"/>
          </p:nvPr>
        </p:nvSpPr>
        <p:spPr>
          <a:xfrm>
            <a:off x="720000" y="1763975"/>
            <a:ext cx="2309400" cy="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2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90" name="Google Shape;690;p57"/>
          <p:cNvSpPr txBox="1">
            <a:spLocks noGrp="1"/>
          </p:cNvSpPr>
          <p:nvPr>
            <p:ph type="subTitle" idx="2"/>
          </p:nvPr>
        </p:nvSpPr>
        <p:spPr>
          <a:xfrm>
            <a:off x="720000" y="2132575"/>
            <a:ext cx="2309400" cy="6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91" name="Google Shape;691;p57"/>
          <p:cNvSpPr txBox="1">
            <a:spLocks noGrp="1"/>
          </p:cNvSpPr>
          <p:nvPr>
            <p:ph type="subTitle" idx="3"/>
          </p:nvPr>
        </p:nvSpPr>
        <p:spPr>
          <a:xfrm>
            <a:off x="3417300" y="1763975"/>
            <a:ext cx="2309400" cy="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2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92" name="Google Shape;692;p57"/>
          <p:cNvSpPr txBox="1">
            <a:spLocks noGrp="1"/>
          </p:cNvSpPr>
          <p:nvPr>
            <p:ph type="subTitle" idx="4"/>
          </p:nvPr>
        </p:nvSpPr>
        <p:spPr>
          <a:xfrm>
            <a:off x="3417300" y="2132575"/>
            <a:ext cx="2309400" cy="6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93" name="Google Shape;693;p57"/>
          <p:cNvSpPr txBox="1">
            <a:spLocks noGrp="1"/>
          </p:cNvSpPr>
          <p:nvPr>
            <p:ph type="subTitle" idx="5"/>
          </p:nvPr>
        </p:nvSpPr>
        <p:spPr>
          <a:xfrm>
            <a:off x="6114600" y="1763975"/>
            <a:ext cx="2309400" cy="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2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94" name="Google Shape;694;p57"/>
          <p:cNvSpPr txBox="1">
            <a:spLocks noGrp="1"/>
          </p:cNvSpPr>
          <p:nvPr>
            <p:ph type="subTitle" idx="6"/>
          </p:nvPr>
        </p:nvSpPr>
        <p:spPr>
          <a:xfrm>
            <a:off x="6114600" y="2132575"/>
            <a:ext cx="2309400" cy="6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95" name="Google Shape;695;p57"/>
          <p:cNvSpPr txBox="1">
            <a:spLocks noGrp="1"/>
          </p:cNvSpPr>
          <p:nvPr>
            <p:ph type="subTitle" idx="7"/>
          </p:nvPr>
        </p:nvSpPr>
        <p:spPr>
          <a:xfrm>
            <a:off x="720000" y="3572800"/>
            <a:ext cx="2309400" cy="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2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96" name="Google Shape;696;p57"/>
          <p:cNvSpPr txBox="1">
            <a:spLocks noGrp="1"/>
          </p:cNvSpPr>
          <p:nvPr>
            <p:ph type="subTitle" idx="8"/>
          </p:nvPr>
        </p:nvSpPr>
        <p:spPr>
          <a:xfrm>
            <a:off x="720000" y="3941400"/>
            <a:ext cx="2309400" cy="6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97" name="Google Shape;697;p57"/>
          <p:cNvSpPr txBox="1">
            <a:spLocks noGrp="1"/>
          </p:cNvSpPr>
          <p:nvPr>
            <p:ph type="subTitle" idx="9"/>
          </p:nvPr>
        </p:nvSpPr>
        <p:spPr>
          <a:xfrm>
            <a:off x="3417300" y="3572800"/>
            <a:ext cx="2309400" cy="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2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98" name="Google Shape;698;p57"/>
          <p:cNvSpPr txBox="1">
            <a:spLocks noGrp="1"/>
          </p:cNvSpPr>
          <p:nvPr>
            <p:ph type="subTitle" idx="13"/>
          </p:nvPr>
        </p:nvSpPr>
        <p:spPr>
          <a:xfrm>
            <a:off x="3417300" y="3941400"/>
            <a:ext cx="2309400" cy="6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99" name="Google Shape;699;p57"/>
          <p:cNvSpPr txBox="1">
            <a:spLocks noGrp="1"/>
          </p:cNvSpPr>
          <p:nvPr>
            <p:ph type="subTitle" idx="14"/>
          </p:nvPr>
        </p:nvSpPr>
        <p:spPr>
          <a:xfrm>
            <a:off x="6114600" y="3572800"/>
            <a:ext cx="2309400" cy="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2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00" name="Google Shape;700;p57"/>
          <p:cNvSpPr txBox="1">
            <a:spLocks noGrp="1"/>
          </p:cNvSpPr>
          <p:nvPr>
            <p:ph type="subTitle" idx="15"/>
          </p:nvPr>
        </p:nvSpPr>
        <p:spPr>
          <a:xfrm>
            <a:off x="6114600" y="3941400"/>
            <a:ext cx="2309400" cy="6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9_1">
    <p:bg>
      <p:bgPr>
        <a:solidFill>
          <a:schemeClr val="lt1"/>
        </a:solidFill>
        <a:effectLst/>
      </p:bgPr>
    </p:bg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58"/>
          <p:cNvSpPr txBox="1">
            <a:spLocks noGrp="1"/>
          </p:cNvSpPr>
          <p:nvPr>
            <p:ph type="title"/>
          </p:nvPr>
        </p:nvSpPr>
        <p:spPr>
          <a:xfrm>
            <a:off x="721625" y="445025"/>
            <a:ext cx="7700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03" name="Google Shape;703;p58"/>
          <p:cNvSpPr txBox="1">
            <a:spLocks noGrp="1"/>
          </p:cNvSpPr>
          <p:nvPr>
            <p:ph type="subTitle" idx="1"/>
          </p:nvPr>
        </p:nvSpPr>
        <p:spPr>
          <a:xfrm>
            <a:off x="715850" y="2718625"/>
            <a:ext cx="2237100" cy="6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04" name="Google Shape;704;p58"/>
          <p:cNvSpPr txBox="1">
            <a:spLocks noGrp="1"/>
          </p:cNvSpPr>
          <p:nvPr>
            <p:ph type="subTitle" idx="2"/>
          </p:nvPr>
        </p:nvSpPr>
        <p:spPr>
          <a:xfrm>
            <a:off x="3453449" y="2718625"/>
            <a:ext cx="2237100" cy="6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05" name="Google Shape;705;p58"/>
          <p:cNvSpPr txBox="1">
            <a:spLocks noGrp="1"/>
          </p:cNvSpPr>
          <p:nvPr>
            <p:ph type="subTitle" idx="3"/>
          </p:nvPr>
        </p:nvSpPr>
        <p:spPr>
          <a:xfrm>
            <a:off x="980532" y="2260375"/>
            <a:ext cx="17079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 b="1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06" name="Google Shape;706;p58"/>
          <p:cNvSpPr txBox="1">
            <a:spLocks noGrp="1"/>
          </p:cNvSpPr>
          <p:nvPr>
            <p:ph type="subTitle" idx="4"/>
          </p:nvPr>
        </p:nvSpPr>
        <p:spPr>
          <a:xfrm>
            <a:off x="3718073" y="2260375"/>
            <a:ext cx="17079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 b="1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07" name="Google Shape;707;p58"/>
          <p:cNvSpPr txBox="1">
            <a:spLocks noGrp="1"/>
          </p:cNvSpPr>
          <p:nvPr>
            <p:ph type="subTitle" idx="5"/>
          </p:nvPr>
        </p:nvSpPr>
        <p:spPr>
          <a:xfrm>
            <a:off x="6191050" y="2718625"/>
            <a:ext cx="2237100" cy="6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08" name="Google Shape;708;p58"/>
          <p:cNvSpPr txBox="1">
            <a:spLocks noGrp="1"/>
          </p:cNvSpPr>
          <p:nvPr>
            <p:ph type="subTitle" idx="6"/>
          </p:nvPr>
        </p:nvSpPr>
        <p:spPr>
          <a:xfrm>
            <a:off x="6455645" y="2260375"/>
            <a:ext cx="17079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 b="1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09" name="Google Shape;709;p58"/>
          <p:cNvSpPr/>
          <p:nvPr/>
        </p:nvSpPr>
        <p:spPr>
          <a:xfrm>
            <a:off x="165201" y="4716375"/>
            <a:ext cx="351254" cy="332469"/>
          </a:xfrm>
          <a:custGeom>
            <a:avLst/>
            <a:gdLst/>
            <a:ahLst/>
            <a:cxnLst/>
            <a:rect l="l" t="t" r="r" b="b"/>
            <a:pathLst>
              <a:path w="53180" h="50355" extrusionOk="0">
                <a:moveTo>
                  <a:pt x="26035" y="0"/>
                </a:moveTo>
                <a:lnTo>
                  <a:pt x="24074" y="5618"/>
                </a:lnTo>
                <a:lnTo>
                  <a:pt x="20304" y="16381"/>
                </a:lnTo>
                <a:lnTo>
                  <a:pt x="0" y="16381"/>
                </a:lnTo>
                <a:lnTo>
                  <a:pt x="5104" y="20232"/>
                </a:lnTo>
                <a:lnTo>
                  <a:pt x="16052" y="28520"/>
                </a:lnTo>
                <a:lnTo>
                  <a:pt x="10886" y="43289"/>
                </a:lnTo>
                <a:lnTo>
                  <a:pt x="8411" y="50355"/>
                </a:lnTo>
                <a:lnTo>
                  <a:pt x="14255" y="45672"/>
                </a:lnTo>
                <a:lnTo>
                  <a:pt x="26128" y="36141"/>
                </a:lnTo>
                <a:lnTo>
                  <a:pt x="38770" y="45702"/>
                </a:lnTo>
                <a:lnTo>
                  <a:pt x="44635" y="50139"/>
                </a:lnTo>
                <a:lnTo>
                  <a:pt x="42077" y="43248"/>
                </a:lnTo>
                <a:lnTo>
                  <a:pt x="36583" y="28449"/>
                </a:lnTo>
                <a:lnTo>
                  <a:pt x="47839" y="20273"/>
                </a:lnTo>
                <a:lnTo>
                  <a:pt x="53180" y="16391"/>
                </a:lnTo>
                <a:lnTo>
                  <a:pt x="32115" y="16391"/>
                </a:lnTo>
                <a:lnTo>
                  <a:pt x="28110" y="5577"/>
                </a:lnTo>
                <a:lnTo>
                  <a:pt x="2603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58"/>
          <p:cNvSpPr/>
          <p:nvPr/>
        </p:nvSpPr>
        <p:spPr>
          <a:xfrm>
            <a:off x="728899" y="4716375"/>
            <a:ext cx="351254" cy="332469"/>
          </a:xfrm>
          <a:custGeom>
            <a:avLst/>
            <a:gdLst/>
            <a:ahLst/>
            <a:cxnLst/>
            <a:rect l="l" t="t" r="r" b="b"/>
            <a:pathLst>
              <a:path w="53180" h="50355" extrusionOk="0">
                <a:moveTo>
                  <a:pt x="26035" y="0"/>
                </a:moveTo>
                <a:lnTo>
                  <a:pt x="24074" y="5618"/>
                </a:lnTo>
                <a:lnTo>
                  <a:pt x="20304" y="16381"/>
                </a:lnTo>
                <a:lnTo>
                  <a:pt x="0" y="16381"/>
                </a:lnTo>
                <a:lnTo>
                  <a:pt x="5104" y="20232"/>
                </a:lnTo>
                <a:lnTo>
                  <a:pt x="16052" y="28520"/>
                </a:lnTo>
                <a:lnTo>
                  <a:pt x="10886" y="43289"/>
                </a:lnTo>
                <a:lnTo>
                  <a:pt x="8411" y="50355"/>
                </a:lnTo>
                <a:lnTo>
                  <a:pt x="14255" y="45672"/>
                </a:lnTo>
                <a:lnTo>
                  <a:pt x="26128" y="36141"/>
                </a:lnTo>
                <a:lnTo>
                  <a:pt x="38770" y="45702"/>
                </a:lnTo>
                <a:lnTo>
                  <a:pt x="44635" y="50139"/>
                </a:lnTo>
                <a:lnTo>
                  <a:pt x="42077" y="43248"/>
                </a:lnTo>
                <a:lnTo>
                  <a:pt x="36583" y="28449"/>
                </a:lnTo>
                <a:lnTo>
                  <a:pt x="47839" y="20273"/>
                </a:lnTo>
                <a:lnTo>
                  <a:pt x="53180" y="16391"/>
                </a:lnTo>
                <a:lnTo>
                  <a:pt x="32115" y="16391"/>
                </a:lnTo>
                <a:lnTo>
                  <a:pt x="28110" y="5577"/>
                </a:lnTo>
                <a:lnTo>
                  <a:pt x="2603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58"/>
          <p:cNvSpPr/>
          <p:nvPr/>
        </p:nvSpPr>
        <p:spPr>
          <a:xfrm>
            <a:off x="1292598" y="4716375"/>
            <a:ext cx="351254" cy="332469"/>
          </a:xfrm>
          <a:custGeom>
            <a:avLst/>
            <a:gdLst/>
            <a:ahLst/>
            <a:cxnLst/>
            <a:rect l="l" t="t" r="r" b="b"/>
            <a:pathLst>
              <a:path w="53180" h="50355" extrusionOk="0">
                <a:moveTo>
                  <a:pt x="26035" y="0"/>
                </a:moveTo>
                <a:lnTo>
                  <a:pt x="24074" y="5618"/>
                </a:lnTo>
                <a:lnTo>
                  <a:pt x="20304" y="16381"/>
                </a:lnTo>
                <a:lnTo>
                  <a:pt x="0" y="16381"/>
                </a:lnTo>
                <a:lnTo>
                  <a:pt x="5104" y="20232"/>
                </a:lnTo>
                <a:lnTo>
                  <a:pt x="16052" y="28520"/>
                </a:lnTo>
                <a:lnTo>
                  <a:pt x="10886" y="43289"/>
                </a:lnTo>
                <a:lnTo>
                  <a:pt x="8411" y="50355"/>
                </a:lnTo>
                <a:lnTo>
                  <a:pt x="14255" y="45672"/>
                </a:lnTo>
                <a:lnTo>
                  <a:pt x="26128" y="36141"/>
                </a:lnTo>
                <a:lnTo>
                  <a:pt x="38770" y="45702"/>
                </a:lnTo>
                <a:lnTo>
                  <a:pt x="44635" y="50139"/>
                </a:lnTo>
                <a:lnTo>
                  <a:pt x="42077" y="43248"/>
                </a:lnTo>
                <a:lnTo>
                  <a:pt x="36583" y="28449"/>
                </a:lnTo>
                <a:lnTo>
                  <a:pt x="47839" y="20273"/>
                </a:lnTo>
                <a:lnTo>
                  <a:pt x="53180" y="16391"/>
                </a:lnTo>
                <a:lnTo>
                  <a:pt x="32115" y="16391"/>
                </a:lnTo>
                <a:lnTo>
                  <a:pt x="28110" y="5577"/>
                </a:lnTo>
                <a:lnTo>
                  <a:pt x="2603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58"/>
          <p:cNvSpPr/>
          <p:nvPr/>
        </p:nvSpPr>
        <p:spPr>
          <a:xfrm>
            <a:off x="1856296" y="4716375"/>
            <a:ext cx="351254" cy="332469"/>
          </a:xfrm>
          <a:custGeom>
            <a:avLst/>
            <a:gdLst/>
            <a:ahLst/>
            <a:cxnLst/>
            <a:rect l="l" t="t" r="r" b="b"/>
            <a:pathLst>
              <a:path w="53180" h="50355" extrusionOk="0">
                <a:moveTo>
                  <a:pt x="26035" y="0"/>
                </a:moveTo>
                <a:lnTo>
                  <a:pt x="24074" y="5618"/>
                </a:lnTo>
                <a:lnTo>
                  <a:pt x="20304" y="16381"/>
                </a:lnTo>
                <a:lnTo>
                  <a:pt x="0" y="16381"/>
                </a:lnTo>
                <a:lnTo>
                  <a:pt x="5104" y="20232"/>
                </a:lnTo>
                <a:lnTo>
                  <a:pt x="16052" y="28520"/>
                </a:lnTo>
                <a:lnTo>
                  <a:pt x="10886" y="43289"/>
                </a:lnTo>
                <a:lnTo>
                  <a:pt x="8411" y="50355"/>
                </a:lnTo>
                <a:lnTo>
                  <a:pt x="14255" y="45672"/>
                </a:lnTo>
                <a:lnTo>
                  <a:pt x="26128" y="36141"/>
                </a:lnTo>
                <a:lnTo>
                  <a:pt x="38770" y="45702"/>
                </a:lnTo>
                <a:lnTo>
                  <a:pt x="44635" y="50139"/>
                </a:lnTo>
                <a:lnTo>
                  <a:pt x="42077" y="43248"/>
                </a:lnTo>
                <a:lnTo>
                  <a:pt x="36583" y="28449"/>
                </a:lnTo>
                <a:lnTo>
                  <a:pt x="47839" y="20273"/>
                </a:lnTo>
                <a:lnTo>
                  <a:pt x="53180" y="16391"/>
                </a:lnTo>
                <a:lnTo>
                  <a:pt x="32115" y="16391"/>
                </a:lnTo>
                <a:lnTo>
                  <a:pt x="28110" y="5577"/>
                </a:lnTo>
                <a:lnTo>
                  <a:pt x="2603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58"/>
          <p:cNvSpPr/>
          <p:nvPr/>
        </p:nvSpPr>
        <p:spPr>
          <a:xfrm>
            <a:off x="2419994" y="4716375"/>
            <a:ext cx="351254" cy="332469"/>
          </a:xfrm>
          <a:custGeom>
            <a:avLst/>
            <a:gdLst/>
            <a:ahLst/>
            <a:cxnLst/>
            <a:rect l="l" t="t" r="r" b="b"/>
            <a:pathLst>
              <a:path w="53180" h="50355" extrusionOk="0">
                <a:moveTo>
                  <a:pt x="26035" y="0"/>
                </a:moveTo>
                <a:lnTo>
                  <a:pt x="24074" y="5618"/>
                </a:lnTo>
                <a:lnTo>
                  <a:pt x="20304" y="16381"/>
                </a:lnTo>
                <a:lnTo>
                  <a:pt x="0" y="16381"/>
                </a:lnTo>
                <a:lnTo>
                  <a:pt x="5104" y="20232"/>
                </a:lnTo>
                <a:lnTo>
                  <a:pt x="16052" y="28520"/>
                </a:lnTo>
                <a:lnTo>
                  <a:pt x="10886" y="43289"/>
                </a:lnTo>
                <a:lnTo>
                  <a:pt x="8411" y="50355"/>
                </a:lnTo>
                <a:lnTo>
                  <a:pt x="14255" y="45672"/>
                </a:lnTo>
                <a:lnTo>
                  <a:pt x="26128" y="36141"/>
                </a:lnTo>
                <a:lnTo>
                  <a:pt x="38770" y="45702"/>
                </a:lnTo>
                <a:lnTo>
                  <a:pt x="44635" y="50139"/>
                </a:lnTo>
                <a:lnTo>
                  <a:pt x="42077" y="43248"/>
                </a:lnTo>
                <a:lnTo>
                  <a:pt x="36583" y="28449"/>
                </a:lnTo>
                <a:lnTo>
                  <a:pt x="47839" y="20273"/>
                </a:lnTo>
                <a:lnTo>
                  <a:pt x="53180" y="16391"/>
                </a:lnTo>
                <a:lnTo>
                  <a:pt x="32115" y="16391"/>
                </a:lnTo>
                <a:lnTo>
                  <a:pt x="28110" y="5577"/>
                </a:lnTo>
                <a:lnTo>
                  <a:pt x="2603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58"/>
          <p:cNvSpPr/>
          <p:nvPr/>
        </p:nvSpPr>
        <p:spPr>
          <a:xfrm>
            <a:off x="2983693" y="4716375"/>
            <a:ext cx="351254" cy="332469"/>
          </a:xfrm>
          <a:custGeom>
            <a:avLst/>
            <a:gdLst/>
            <a:ahLst/>
            <a:cxnLst/>
            <a:rect l="l" t="t" r="r" b="b"/>
            <a:pathLst>
              <a:path w="53180" h="50355" extrusionOk="0">
                <a:moveTo>
                  <a:pt x="26035" y="0"/>
                </a:moveTo>
                <a:lnTo>
                  <a:pt x="24074" y="5618"/>
                </a:lnTo>
                <a:lnTo>
                  <a:pt x="20304" y="16381"/>
                </a:lnTo>
                <a:lnTo>
                  <a:pt x="0" y="16381"/>
                </a:lnTo>
                <a:lnTo>
                  <a:pt x="5104" y="20232"/>
                </a:lnTo>
                <a:lnTo>
                  <a:pt x="16052" y="28520"/>
                </a:lnTo>
                <a:lnTo>
                  <a:pt x="10886" y="43289"/>
                </a:lnTo>
                <a:lnTo>
                  <a:pt x="8411" y="50355"/>
                </a:lnTo>
                <a:lnTo>
                  <a:pt x="14255" y="45672"/>
                </a:lnTo>
                <a:lnTo>
                  <a:pt x="26128" y="36141"/>
                </a:lnTo>
                <a:lnTo>
                  <a:pt x="38770" y="45702"/>
                </a:lnTo>
                <a:lnTo>
                  <a:pt x="44635" y="50139"/>
                </a:lnTo>
                <a:lnTo>
                  <a:pt x="42077" y="43248"/>
                </a:lnTo>
                <a:lnTo>
                  <a:pt x="36583" y="28449"/>
                </a:lnTo>
                <a:lnTo>
                  <a:pt x="47839" y="20273"/>
                </a:lnTo>
                <a:lnTo>
                  <a:pt x="53180" y="16391"/>
                </a:lnTo>
                <a:lnTo>
                  <a:pt x="32115" y="16391"/>
                </a:lnTo>
                <a:lnTo>
                  <a:pt x="28110" y="5577"/>
                </a:lnTo>
                <a:lnTo>
                  <a:pt x="2603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58"/>
          <p:cNvSpPr/>
          <p:nvPr/>
        </p:nvSpPr>
        <p:spPr>
          <a:xfrm>
            <a:off x="3547391" y="4716375"/>
            <a:ext cx="351254" cy="332469"/>
          </a:xfrm>
          <a:custGeom>
            <a:avLst/>
            <a:gdLst/>
            <a:ahLst/>
            <a:cxnLst/>
            <a:rect l="l" t="t" r="r" b="b"/>
            <a:pathLst>
              <a:path w="53180" h="50355" extrusionOk="0">
                <a:moveTo>
                  <a:pt x="26035" y="0"/>
                </a:moveTo>
                <a:lnTo>
                  <a:pt x="24074" y="5618"/>
                </a:lnTo>
                <a:lnTo>
                  <a:pt x="20304" y="16381"/>
                </a:lnTo>
                <a:lnTo>
                  <a:pt x="0" y="16381"/>
                </a:lnTo>
                <a:lnTo>
                  <a:pt x="5104" y="20232"/>
                </a:lnTo>
                <a:lnTo>
                  <a:pt x="16052" y="28520"/>
                </a:lnTo>
                <a:lnTo>
                  <a:pt x="10886" y="43289"/>
                </a:lnTo>
                <a:lnTo>
                  <a:pt x="8411" y="50355"/>
                </a:lnTo>
                <a:lnTo>
                  <a:pt x="14255" y="45672"/>
                </a:lnTo>
                <a:lnTo>
                  <a:pt x="26128" y="36141"/>
                </a:lnTo>
                <a:lnTo>
                  <a:pt x="38770" y="45702"/>
                </a:lnTo>
                <a:lnTo>
                  <a:pt x="44635" y="50139"/>
                </a:lnTo>
                <a:lnTo>
                  <a:pt x="42077" y="43248"/>
                </a:lnTo>
                <a:lnTo>
                  <a:pt x="36583" y="28449"/>
                </a:lnTo>
                <a:lnTo>
                  <a:pt x="47839" y="20273"/>
                </a:lnTo>
                <a:lnTo>
                  <a:pt x="53180" y="16391"/>
                </a:lnTo>
                <a:lnTo>
                  <a:pt x="32115" y="16391"/>
                </a:lnTo>
                <a:lnTo>
                  <a:pt x="28110" y="5577"/>
                </a:lnTo>
                <a:lnTo>
                  <a:pt x="2603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58"/>
          <p:cNvSpPr/>
          <p:nvPr/>
        </p:nvSpPr>
        <p:spPr>
          <a:xfrm>
            <a:off x="4111089" y="4716375"/>
            <a:ext cx="351254" cy="332469"/>
          </a:xfrm>
          <a:custGeom>
            <a:avLst/>
            <a:gdLst/>
            <a:ahLst/>
            <a:cxnLst/>
            <a:rect l="l" t="t" r="r" b="b"/>
            <a:pathLst>
              <a:path w="53180" h="50355" extrusionOk="0">
                <a:moveTo>
                  <a:pt x="26035" y="0"/>
                </a:moveTo>
                <a:lnTo>
                  <a:pt x="24074" y="5618"/>
                </a:lnTo>
                <a:lnTo>
                  <a:pt x="20304" y="16381"/>
                </a:lnTo>
                <a:lnTo>
                  <a:pt x="0" y="16381"/>
                </a:lnTo>
                <a:lnTo>
                  <a:pt x="5104" y="20232"/>
                </a:lnTo>
                <a:lnTo>
                  <a:pt x="16052" y="28520"/>
                </a:lnTo>
                <a:lnTo>
                  <a:pt x="10886" y="43289"/>
                </a:lnTo>
                <a:lnTo>
                  <a:pt x="8411" y="50355"/>
                </a:lnTo>
                <a:lnTo>
                  <a:pt x="14255" y="45672"/>
                </a:lnTo>
                <a:lnTo>
                  <a:pt x="26128" y="36141"/>
                </a:lnTo>
                <a:lnTo>
                  <a:pt x="38770" y="45702"/>
                </a:lnTo>
                <a:lnTo>
                  <a:pt x="44635" y="50139"/>
                </a:lnTo>
                <a:lnTo>
                  <a:pt x="42077" y="43248"/>
                </a:lnTo>
                <a:lnTo>
                  <a:pt x="36583" y="28449"/>
                </a:lnTo>
                <a:lnTo>
                  <a:pt x="47839" y="20273"/>
                </a:lnTo>
                <a:lnTo>
                  <a:pt x="53180" y="16391"/>
                </a:lnTo>
                <a:lnTo>
                  <a:pt x="32115" y="16391"/>
                </a:lnTo>
                <a:lnTo>
                  <a:pt x="28110" y="5577"/>
                </a:lnTo>
                <a:lnTo>
                  <a:pt x="2603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58"/>
          <p:cNvSpPr/>
          <p:nvPr/>
        </p:nvSpPr>
        <p:spPr>
          <a:xfrm>
            <a:off x="4674788" y="4716375"/>
            <a:ext cx="351254" cy="332469"/>
          </a:xfrm>
          <a:custGeom>
            <a:avLst/>
            <a:gdLst/>
            <a:ahLst/>
            <a:cxnLst/>
            <a:rect l="l" t="t" r="r" b="b"/>
            <a:pathLst>
              <a:path w="53180" h="50355" extrusionOk="0">
                <a:moveTo>
                  <a:pt x="26035" y="0"/>
                </a:moveTo>
                <a:lnTo>
                  <a:pt x="24074" y="5618"/>
                </a:lnTo>
                <a:lnTo>
                  <a:pt x="20304" y="16381"/>
                </a:lnTo>
                <a:lnTo>
                  <a:pt x="0" y="16381"/>
                </a:lnTo>
                <a:lnTo>
                  <a:pt x="5104" y="20232"/>
                </a:lnTo>
                <a:lnTo>
                  <a:pt x="16052" y="28520"/>
                </a:lnTo>
                <a:lnTo>
                  <a:pt x="10886" y="43289"/>
                </a:lnTo>
                <a:lnTo>
                  <a:pt x="8411" y="50355"/>
                </a:lnTo>
                <a:lnTo>
                  <a:pt x="14255" y="45672"/>
                </a:lnTo>
                <a:lnTo>
                  <a:pt x="26128" y="36141"/>
                </a:lnTo>
                <a:lnTo>
                  <a:pt x="38770" y="45702"/>
                </a:lnTo>
                <a:lnTo>
                  <a:pt x="44635" y="50139"/>
                </a:lnTo>
                <a:lnTo>
                  <a:pt x="42077" y="43248"/>
                </a:lnTo>
                <a:lnTo>
                  <a:pt x="36583" y="28449"/>
                </a:lnTo>
                <a:lnTo>
                  <a:pt x="47839" y="20273"/>
                </a:lnTo>
                <a:lnTo>
                  <a:pt x="53180" y="16391"/>
                </a:lnTo>
                <a:lnTo>
                  <a:pt x="32115" y="16391"/>
                </a:lnTo>
                <a:lnTo>
                  <a:pt x="28110" y="5577"/>
                </a:lnTo>
                <a:lnTo>
                  <a:pt x="2603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58"/>
          <p:cNvSpPr/>
          <p:nvPr/>
        </p:nvSpPr>
        <p:spPr>
          <a:xfrm>
            <a:off x="5238486" y="4716375"/>
            <a:ext cx="351254" cy="332469"/>
          </a:xfrm>
          <a:custGeom>
            <a:avLst/>
            <a:gdLst/>
            <a:ahLst/>
            <a:cxnLst/>
            <a:rect l="l" t="t" r="r" b="b"/>
            <a:pathLst>
              <a:path w="53180" h="50355" extrusionOk="0">
                <a:moveTo>
                  <a:pt x="26035" y="0"/>
                </a:moveTo>
                <a:lnTo>
                  <a:pt x="24074" y="5618"/>
                </a:lnTo>
                <a:lnTo>
                  <a:pt x="20304" y="16381"/>
                </a:lnTo>
                <a:lnTo>
                  <a:pt x="0" y="16381"/>
                </a:lnTo>
                <a:lnTo>
                  <a:pt x="5104" y="20232"/>
                </a:lnTo>
                <a:lnTo>
                  <a:pt x="16052" y="28520"/>
                </a:lnTo>
                <a:lnTo>
                  <a:pt x="10886" y="43289"/>
                </a:lnTo>
                <a:lnTo>
                  <a:pt x="8411" y="50355"/>
                </a:lnTo>
                <a:lnTo>
                  <a:pt x="14255" y="45672"/>
                </a:lnTo>
                <a:lnTo>
                  <a:pt x="26128" y="36141"/>
                </a:lnTo>
                <a:lnTo>
                  <a:pt x="38770" y="45702"/>
                </a:lnTo>
                <a:lnTo>
                  <a:pt x="44635" y="50139"/>
                </a:lnTo>
                <a:lnTo>
                  <a:pt x="42077" y="43248"/>
                </a:lnTo>
                <a:lnTo>
                  <a:pt x="36583" y="28449"/>
                </a:lnTo>
                <a:lnTo>
                  <a:pt x="47839" y="20273"/>
                </a:lnTo>
                <a:lnTo>
                  <a:pt x="53180" y="16391"/>
                </a:lnTo>
                <a:lnTo>
                  <a:pt x="32115" y="16391"/>
                </a:lnTo>
                <a:lnTo>
                  <a:pt x="28110" y="5577"/>
                </a:lnTo>
                <a:lnTo>
                  <a:pt x="2603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58"/>
          <p:cNvSpPr/>
          <p:nvPr/>
        </p:nvSpPr>
        <p:spPr>
          <a:xfrm>
            <a:off x="5802184" y="4716375"/>
            <a:ext cx="351254" cy="332469"/>
          </a:xfrm>
          <a:custGeom>
            <a:avLst/>
            <a:gdLst/>
            <a:ahLst/>
            <a:cxnLst/>
            <a:rect l="l" t="t" r="r" b="b"/>
            <a:pathLst>
              <a:path w="53180" h="50355" extrusionOk="0">
                <a:moveTo>
                  <a:pt x="26035" y="0"/>
                </a:moveTo>
                <a:lnTo>
                  <a:pt x="24074" y="5618"/>
                </a:lnTo>
                <a:lnTo>
                  <a:pt x="20304" y="16381"/>
                </a:lnTo>
                <a:lnTo>
                  <a:pt x="0" y="16381"/>
                </a:lnTo>
                <a:lnTo>
                  <a:pt x="5104" y="20232"/>
                </a:lnTo>
                <a:lnTo>
                  <a:pt x="16052" y="28520"/>
                </a:lnTo>
                <a:lnTo>
                  <a:pt x="10886" y="43289"/>
                </a:lnTo>
                <a:lnTo>
                  <a:pt x="8411" y="50355"/>
                </a:lnTo>
                <a:lnTo>
                  <a:pt x="14255" y="45672"/>
                </a:lnTo>
                <a:lnTo>
                  <a:pt x="26128" y="36141"/>
                </a:lnTo>
                <a:lnTo>
                  <a:pt x="38770" y="45702"/>
                </a:lnTo>
                <a:lnTo>
                  <a:pt x="44635" y="50139"/>
                </a:lnTo>
                <a:lnTo>
                  <a:pt x="42077" y="43248"/>
                </a:lnTo>
                <a:lnTo>
                  <a:pt x="36583" y="28449"/>
                </a:lnTo>
                <a:lnTo>
                  <a:pt x="47839" y="20273"/>
                </a:lnTo>
                <a:lnTo>
                  <a:pt x="53180" y="16391"/>
                </a:lnTo>
                <a:lnTo>
                  <a:pt x="32115" y="16391"/>
                </a:lnTo>
                <a:lnTo>
                  <a:pt x="28110" y="5577"/>
                </a:lnTo>
                <a:lnTo>
                  <a:pt x="2603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58"/>
          <p:cNvSpPr/>
          <p:nvPr/>
        </p:nvSpPr>
        <p:spPr>
          <a:xfrm>
            <a:off x="6365883" y="4716375"/>
            <a:ext cx="351254" cy="332469"/>
          </a:xfrm>
          <a:custGeom>
            <a:avLst/>
            <a:gdLst/>
            <a:ahLst/>
            <a:cxnLst/>
            <a:rect l="l" t="t" r="r" b="b"/>
            <a:pathLst>
              <a:path w="53180" h="50355" extrusionOk="0">
                <a:moveTo>
                  <a:pt x="26035" y="0"/>
                </a:moveTo>
                <a:lnTo>
                  <a:pt x="24074" y="5618"/>
                </a:lnTo>
                <a:lnTo>
                  <a:pt x="20304" y="16381"/>
                </a:lnTo>
                <a:lnTo>
                  <a:pt x="0" y="16381"/>
                </a:lnTo>
                <a:lnTo>
                  <a:pt x="5104" y="20232"/>
                </a:lnTo>
                <a:lnTo>
                  <a:pt x="16052" y="28520"/>
                </a:lnTo>
                <a:lnTo>
                  <a:pt x="10886" y="43289"/>
                </a:lnTo>
                <a:lnTo>
                  <a:pt x="8411" y="50355"/>
                </a:lnTo>
                <a:lnTo>
                  <a:pt x="14255" y="45672"/>
                </a:lnTo>
                <a:lnTo>
                  <a:pt x="26128" y="36141"/>
                </a:lnTo>
                <a:lnTo>
                  <a:pt x="38770" y="45702"/>
                </a:lnTo>
                <a:lnTo>
                  <a:pt x="44635" y="50139"/>
                </a:lnTo>
                <a:lnTo>
                  <a:pt x="42077" y="43248"/>
                </a:lnTo>
                <a:lnTo>
                  <a:pt x="36583" y="28449"/>
                </a:lnTo>
                <a:lnTo>
                  <a:pt x="47839" y="20273"/>
                </a:lnTo>
                <a:lnTo>
                  <a:pt x="53180" y="16391"/>
                </a:lnTo>
                <a:lnTo>
                  <a:pt x="32115" y="16391"/>
                </a:lnTo>
                <a:lnTo>
                  <a:pt x="28110" y="5577"/>
                </a:lnTo>
                <a:lnTo>
                  <a:pt x="2603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58"/>
          <p:cNvSpPr/>
          <p:nvPr/>
        </p:nvSpPr>
        <p:spPr>
          <a:xfrm>
            <a:off x="6929581" y="4716375"/>
            <a:ext cx="351254" cy="332469"/>
          </a:xfrm>
          <a:custGeom>
            <a:avLst/>
            <a:gdLst/>
            <a:ahLst/>
            <a:cxnLst/>
            <a:rect l="l" t="t" r="r" b="b"/>
            <a:pathLst>
              <a:path w="53180" h="50355" extrusionOk="0">
                <a:moveTo>
                  <a:pt x="26035" y="0"/>
                </a:moveTo>
                <a:lnTo>
                  <a:pt x="24074" y="5618"/>
                </a:lnTo>
                <a:lnTo>
                  <a:pt x="20304" y="16381"/>
                </a:lnTo>
                <a:lnTo>
                  <a:pt x="0" y="16381"/>
                </a:lnTo>
                <a:lnTo>
                  <a:pt x="5104" y="20232"/>
                </a:lnTo>
                <a:lnTo>
                  <a:pt x="16052" y="28520"/>
                </a:lnTo>
                <a:lnTo>
                  <a:pt x="10886" y="43289"/>
                </a:lnTo>
                <a:lnTo>
                  <a:pt x="8411" y="50355"/>
                </a:lnTo>
                <a:lnTo>
                  <a:pt x="14255" y="45672"/>
                </a:lnTo>
                <a:lnTo>
                  <a:pt x="26128" y="36141"/>
                </a:lnTo>
                <a:lnTo>
                  <a:pt x="38770" y="45702"/>
                </a:lnTo>
                <a:lnTo>
                  <a:pt x="44635" y="50139"/>
                </a:lnTo>
                <a:lnTo>
                  <a:pt x="42077" y="43248"/>
                </a:lnTo>
                <a:lnTo>
                  <a:pt x="36583" y="28449"/>
                </a:lnTo>
                <a:lnTo>
                  <a:pt x="47839" y="20273"/>
                </a:lnTo>
                <a:lnTo>
                  <a:pt x="53180" y="16391"/>
                </a:lnTo>
                <a:lnTo>
                  <a:pt x="32115" y="16391"/>
                </a:lnTo>
                <a:lnTo>
                  <a:pt x="28110" y="5577"/>
                </a:lnTo>
                <a:lnTo>
                  <a:pt x="2603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58"/>
          <p:cNvSpPr/>
          <p:nvPr/>
        </p:nvSpPr>
        <p:spPr>
          <a:xfrm>
            <a:off x="7493279" y="4716375"/>
            <a:ext cx="351254" cy="332469"/>
          </a:xfrm>
          <a:custGeom>
            <a:avLst/>
            <a:gdLst/>
            <a:ahLst/>
            <a:cxnLst/>
            <a:rect l="l" t="t" r="r" b="b"/>
            <a:pathLst>
              <a:path w="53180" h="50355" extrusionOk="0">
                <a:moveTo>
                  <a:pt x="26035" y="0"/>
                </a:moveTo>
                <a:lnTo>
                  <a:pt x="24074" y="5618"/>
                </a:lnTo>
                <a:lnTo>
                  <a:pt x="20304" y="16381"/>
                </a:lnTo>
                <a:lnTo>
                  <a:pt x="0" y="16381"/>
                </a:lnTo>
                <a:lnTo>
                  <a:pt x="5104" y="20232"/>
                </a:lnTo>
                <a:lnTo>
                  <a:pt x="16052" y="28520"/>
                </a:lnTo>
                <a:lnTo>
                  <a:pt x="10886" y="43289"/>
                </a:lnTo>
                <a:lnTo>
                  <a:pt x="8411" y="50355"/>
                </a:lnTo>
                <a:lnTo>
                  <a:pt x="14255" y="45672"/>
                </a:lnTo>
                <a:lnTo>
                  <a:pt x="26128" y="36141"/>
                </a:lnTo>
                <a:lnTo>
                  <a:pt x="38770" y="45702"/>
                </a:lnTo>
                <a:lnTo>
                  <a:pt x="44635" y="50139"/>
                </a:lnTo>
                <a:lnTo>
                  <a:pt x="42077" y="43248"/>
                </a:lnTo>
                <a:lnTo>
                  <a:pt x="36583" y="28449"/>
                </a:lnTo>
                <a:lnTo>
                  <a:pt x="47839" y="20273"/>
                </a:lnTo>
                <a:lnTo>
                  <a:pt x="53180" y="16391"/>
                </a:lnTo>
                <a:lnTo>
                  <a:pt x="32115" y="16391"/>
                </a:lnTo>
                <a:lnTo>
                  <a:pt x="28110" y="5577"/>
                </a:lnTo>
                <a:lnTo>
                  <a:pt x="2603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58"/>
          <p:cNvSpPr/>
          <p:nvPr/>
        </p:nvSpPr>
        <p:spPr>
          <a:xfrm>
            <a:off x="8056978" y="4716375"/>
            <a:ext cx="351254" cy="332469"/>
          </a:xfrm>
          <a:custGeom>
            <a:avLst/>
            <a:gdLst/>
            <a:ahLst/>
            <a:cxnLst/>
            <a:rect l="l" t="t" r="r" b="b"/>
            <a:pathLst>
              <a:path w="53180" h="50355" extrusionOk="0">
                <a:moveTo>
                  <a:pt x="26035" y="0"/>
                </a:moveTo>
                <a:lnTo>
                  <a:pt x="24074" y="5618"/>
                </a:lnTo>
                <a:lnTo>
                  <a:pt x="20304" y="16381"/>
                </a:lnTo>
                <a:lnTo>
                  <a:pt x="0" y="16381"/>
                </a:lnTo>
                <a:lnTo>
                  <a:pt x="5104" y="20232"/>
                </a:lnTo>
                <a:lnTo>
                  <a:pt x="16052" y="28520"/>
                </a:lnTo>
                <a:lnTo>
                  <a:pt x="10886" y="43289"/>
                </a:lnTo>
                <a:lnTo>
                  <a:pt x="8411" y="50355"/>
                </a:lnTo>
                <a:lnTo>
                  <a:pt x="14255" y="45672"/>
                </a:lnTo>
                <a:lnTo>
                  <a:pt x="26128" y="36141"/>
                </a:lnTo>
                <a:lnTo>
                  <a:pt x="38770" y="45702"/>
                </a:lnTo>
                <a:lnTo>
                  <a:pt x="44635" y="50139"/>
                </a:lnTo>
                <a:lnTo>
                  <a:pt x="42077" y="43248"/>
                </a:lnTo>
                <a:lnTo>
                  <a:pt x="36583" y="28449"/>
                </a:lnTo>
                <a:lnTo>
                  <a:pt x="47839" y="20273"/>
                </a:lnTo>
                <a:lnTo>
                  <a:pt x="53180" y="16391"/>
                </a:lnTo>
                <a:lnTo>
                  <a:pt x="32115" y="16391"/>
                </a:lnTo>
                <a:lnTo>
                  <a:pt x="28110" y="5577"/>
                </a:lnTo>
                <a:lnTo>
                  <a:pt x="2603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58"/>
          <p:cNvSpPr/>
          <p:nvPr/>
        </p:nvSpPr>
        <p:spPr>
          <a:xfrm>
            <a:off x="8620676" y="4716375"/>
            <a:ext cx="351254" cy="332469"/>
          </a:xfrm>
          <a:custGeom>
            <a:avLst/>
            <a:gdLst/>
            <a:ahLst/>
            <a:cxnLst/>
            <a:rect l="l" t="t" r="r" b="b"/>
            <a:pathLst>
              <a:path w="53180" h="50355" extrusionOk="0">
                <a:moveTo>
                  <a:pt x="26035" y="0"/>
                </a:moveTo>
                <a:lnTo>
                  <a:pt x="24074" y="5618"/>
                </a:lnTo>
                <a:lnTo>
                  <a:pt x="20304" y="16381"/>
                </a:lnTo>
                <a:lnTo>
                  <a:pt x="0" y="16381"/>
                </a:lnTo>
                <a:lnTo>
                  <a:pt x="5104" y="20232"/>
                </a:lnTo>
                <a:lnTo>
                  <a:pt x="16052" y="28520"/>
                </a:lnTo>
                <a:lnTo>
                  <a:pt x="10886" y="43289"/>
                </a:lnTo>
                <a:lnTo>
                  <a:pt x="8411" y="50355"/>
                </a:lnTo>
                <a:lnTo>
                  <a:pt x="14255" y="45672"/>
                </a:lnTo>
                <a:lnTo>
                  <a:pt x="26128" y="36141"/>
                </a:lnTo>
                <a:lnTo>
                  <a:pt x="38770" y="45702"/>
                </a:lnTo>
                <a:lnTo>
                  <a:pt x="44635" y="50139"/>
                </a:lnTo>
                <a:lnTo>
                  <a:pt x="42077" y="43248"/>
                </a:lnTo>
                <a:lnTo>
                  <a:pt x="36583" y="28449"/>
                </a:lnTo>
                <a:lnTo>
                  <a:pt x="47839" y="20273"/>
                </a:lnTo>
                <a:lnTo>
                  <a:pt x="53180" y="16391"/>
                </a:lnTo>
                <a:lnTo>
                  <a:pt x="32115" y="16391"/>
                </a:lnTo>
                <a:lnTo>
                  <a:pt x="28110" y="5577"/>
                </a:lnTo>
                <a:lnTo>
                  <a:pt x="2603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5" name="Google Shape;725;p58"/>
          <p:cNvGrpSpPr/>
          <p:nvPr/>
        </p:nvGrpSpPr>
        <p:grpSpPr>
          <a:xfrm rot="8873883">
            <a:off x="-1569674" y="-994238"/>
            <a:ext cx="4582588" cy="2177116"/>
            <a:chOff x="238125" y="1284825"/>
            <a:chExt cx="7143775" cy="3134400"/>
          </a:xfrm>
        </p:grpSpPr>
        <p:sp>
          <p:nvSpPr>
            <p:cNvPr id="726" name="Google Shape;726;p58"/>
            <p:cNvSpPr/>
            <p:nvPr/>
          </p:nvSpPr>
          <p:spPr>
            <a:xfrm>
              <a:off x="403125" y="1688475"/>
              <a:ext cx="6978775" cy="2730750"/>
            </a:xfrm>
            <a:custGeom>
              <a:avLst/>
              <a:gdLst/>
              <a:ahLst/>
              <a:cxnLst/>
              <a:rect l="l" t="t" r="r" b="b"/>
              <a:pathLst>
                <a:path w="279151" h="109230" extrusionOk="0">
                  <a:moveTo>
                    <a:pt x="223184" y="1"/>
                  </a:moveTo>
                  <a:lnTo>
                    <a:pt x="222283" y="25"/>
                  </a:lnTo>
                  <a:lnTo>
                    <a:pt x="221381" y="50"/>
                  </a:lnTo>
                  <a:lnTo>
                    <a:pt x="220480" y="98"/>
                  </a:lnTo>
                  <a:lnTo>
                    <a:pt x="219579" y="171"/>
                  </a:lnTo>
                  <a:lnTo>
                    <a:pt x="218678" y="269"/>
                  </a:lnTo>
                  <a:lnTo>
                    <a:pt x="217874" y="366"/>
                  </a:lnTo>
                  <a:lnTo>
                    <a:pt x="217046" y="488"/>
                  </a:lnTo>
                  <a:lnTo>
                    <a:pt x="216267" y="610"/>
                  </a:lnTo>
                  <a:lnTo>
                    <a:pt x="215463" y="756"/>
                  </a:lnTo>
                  <a:lnTo>
                    <a:pt x="214660" y="902"/>
                  </a:lnTo>
                  <a:lnTo>
                    <a:pt x="213880" y="1072"/>
                  </a:lnTo>
                  <a:lnTo>
                    <a:pt x="213101" y="1267"/>
                  </a:lnTo>
                  <a:lnTo>
                    <a:pt x="212322" y="1462"/>
                  </a:lnTo>
                  <a:lnTo>
                    <a:pt x="211542" y="1681"/>
                  </a:lnTo>
                  <a:lnTo>
                    <a:pt x="210763" y="1925"/>
                  </a:lnTo>
                  <a:lnTo>
                    <a:pt x="210008" y="2168"/>
                  </a:lnTo>
                  <a:lnTo>
                    <a:pt x="209253" y="2436"/>
                  </a:lnTo>
                  <a:lnTo>
                    <a:pt x="208498" y="2704"/>
                  </a:lnTo>
                  <a:lnTo>
                    <a:pt x="207767" y="2996"/>
                  </a:lnTo>
                  <a:lnTo>
                    <a:pt x="207037" y="3313"/>
                  </a:lnTo>
                  <a:lnTo>
                    <a:pt x="206306" y="3630"/>
                  </a:lnTo>
                  <a:lnTo>
                    <a:pt x="205575" y="3971"/>
                  </a:lnTo>
                  <a:lnTo>
                    <a:pt x="204869" y="4336"/>
                  </a:lnTo>
                  <a:lnTo>
                    <a:pt x="204163" y="4701"/>
                  </a:lnTo>
                  <a:lnTo>
                    <a:pt x="203481" y="5091"/>
                  </a:lnTo>
                  <a:lnTo>
                    <a:pt x="202775" y="5481"/>
                  </a:lnTo>
                  <a:lnTo>
                    <a:pt x="202093" y="5895"/>
                  </a:lnTo>
                  <a:lnTo>
                    <a:pt x="201435" y="6333"/>
                  </a:lnTo>
                  <a:lnTo>
                    <a:pt x="200778" y="6796"/>
                  </a:lnTo>
                  <a:lnTo>
                    <a:pt x="200120" y="7258"/>
                  </a:lnTo>
                  <a:lnTo>
                    <a:pt x="199462" y="7721"/>
                  </a:lnTo>
                  <a:lnTo>
                    <a:pt x="198829" y="8233"/>
                  </a:lnTo>
                  <a:lnTo>
                    <a:pt x="198220" y="8744"/>
                  </a:lnTo>
                  <a:lnTo>
                    <a:pt x="197587" y="9255"/>
                  </a:lnTo>
                  <a:lnTo>
                    <a:pt x="196978" y="9791"/>
                  </a:lnTo>
                  <a:lnTo>
                    <a:pt x="196394" y="10351"/>
                  </a:lnTo>
                  <a:lnTo>
                    <a:pt x="195809" y="10936"/>
                  </a:lnTo>
                  <a:lnTo>
                    <a:pt x="194859" y="11910"/>
                  </a:lnTo>
                  <a:lnTo>
                    <a:pt x="193958" y="12933"/>
                  </a:lnTo>
                  <a:lnTo>
                    <a:pt x="193057" y="13980"/>
                  </a:lnTo>
                  <a:lnTo>
                    <a:pt x="192180" y="15052"/>
                  </a:lnTo>
                  <a:lnTo>
                    <a:pt x="191352" y="16148"/>
                  </a:lnTo>
                  <a:lnTo>
                    <a:pt x="190524" y="17244"/>
                  </a:lnTo>
                  <a:lnTo>
                    <a:pt x="189696" y="18388"/>
                  </a:lnTo>
                  <a:lnTo>
                    <a:pt x="188893" y="19533"/>
                  </a:lnTo>
                  <a:lnTo>
                    <a:pt x="187334" y="21847"/>
                  </a:lnTo>
                  <a:lnTo>
                    <a:pt x="185775" y="24209"/>
                  </a:lnTo>
                  <a:lnTo>
                    <a:pt x="184217" y="26547"/>
                  </a:lnTo>
                  <a:lnTo>
                    <a:pt x="182658" y="28885"/>
                  </a:lnTo>
                  <a:lnTo>
                    <a:pt x="181854" y="30030"/>
                  </a:lnTo>
                  <a:lnTo>
                    <a:pt x="181026" y="31174"/>
                  </a:lnTo>
                  <a:lnTo>
                    <a:pt x="180198" y="32295"/>
                  </a:lnTo>
                  <a:lnTo>
                    <a:pt x="179370" y="33391"/>
                  </a:lnTo>
                  <a:lnTo>
                    <a:pt x="178493" y="34486"/>
                  </a:lnTo>
                  <a:lnTo>
                    <a:pt x="177592" y="35534"/>
                  </a:lnTo>
                  <a:lnTo>
                    <a:pt x="176691" y="36557"/>
                  </a:lnTo>
                  <a:lnTo>
                    <a:pt x="175741" y="37555"/>
                  </a:lnTo>
                  <a:lnTo>
                    <a:pt x="174767" y="38529"/>
                  </a:lnTo>
                  <a:lnTo>
                    <a:pt x="173769" y="39455"/>
                  </a:lnTo>
                  <a:lnTo>
                    <a:pt x="172721" y="40331"/>
                  </a:lnTo>
                  <a:lnTo>
                    <a:pt x="172186" y="40770"/>
                  </a:lnTo>
                  <a:lnTo>
                    <a:pt x="171625" y="41184"/>
                  </a:lnTo>
                  <a:lnTo>
                    <a:pt x="171090" y="41598"/>
                  </a:lnTo>
                  <a:lnTo>
                    <a:pt x="170505" y="41988"/>
                  </a:lnTo>
                  <a:lnTo>
                    <a:pt x="169945" y="42377"/>
                  </a:lnTo>
                  <a:lnTo>
                    <a:pt x="169336" y="42743"/>
                  </a:lnTo>
                  <a:lnTo>
                    <a:pt x="168752" y="43108"/>
                  </a:lnTo>
                  <a:lnTo>
                    <a:pt x="168143" y="43449"/>
                  </a:lnTo>
                  <a:lnTo>
                    <a:pt x="167510" y="43790"/>
                  </a:lnTo>
                  <a:lnTo>
                    <a:pt x="166876" y="44106"/>
                  </a:lnTo>
                  <a:lnTo>
                    <a:pt x="166267" y="44399"/>
                  </a:lnTo>
                  <a:lnTo>
                    <a:pt x="165634" y="44667"/>
                  </a:lnTo>
                  <a:lnTo>
                    <a:pt x="165025" y="44910"/>
                  </a:lnTo>
                  <a:lnTo>
                    <a:pt x="164416" y="45129"/>
                  </a:lnTo>
                  <a:lnTo>
                    <a:pt x="163783" y="45324"/>
                  </a:lnTo>
                  <a:lnTo>
                    <a:pt x="163174" y="45519"/>
                  </a:lnTo>
                  <a:lnTo>
                    <a:pt x="162566" y="45665"/>
                  </a:lnTo>
                  <a:lnTo>
                    <a:pt x="161957" y="45811"/>
                  </a:lnTo>
                  <a:lnTo>
                    <a:pt x="161323" y="45933"/>
                  </a:lnTo>
                  <a:lnTo>
                    <a:pt x="160715" y="46030"/>
                  </a:lnTo>
                  <a:lnTo>
                    <a:pt x="160106" y="46128"/>
                  </a:lnTo>
                  <a:lnTo>
                    <a:pt x="159497" y="46177"/>
                  </a:lnTo>
                  <a:lnTo>
                    <a:pt x="158888" y="46250"/>
                  </a:lnTo>
                  <a:lnTo>
                    <a:pt x="158279" y="46274"/>
                  </a:lnTo>
                  <a:lnTo>
                    <a:pt x="157646" y="46298"/>
                  </a:lnTo>
                  <a:lnTo>
                    <a:pt x="157037" y="46298"/>
                  </a:lnTo>
                  <a:lnTo>
                    <a:pt x="155819" y="46250"/>
                  </a:lnTo>
                  <a:lnTo>
                    <a:pt x="154602" y="46177"/>
                  </a:lnTo>
                  <a:lnTo>
                    <a:pt x="153384" y="46030"/>
                  </a:lnTo>
                  <a:lnTo>
                    <a:pt x="152166" y="45860"/>
                  </a:lnTo>
                  <a:lnTo>
                    <a:pt x="150924" y="45641"/>
                  </a:lnTo>
                  <a:lnTo>
                    <a:pt x="149706" y="45397"/>
                  </a:lnTo>
                  <a:lnTo>
                    <a:pt x="148489" y="45105"/>
                  </a:lnTo>
                  <a:lnTo>
                    <a:pt x="147271" y="44813"/>
                  </a:lnTo>
                  <a:lnTo>
                    <a:pt x="146053" y="44472"/>
                  </a:lnTo>
                  <a:lnTo>
                    <a:pt x="144836" y="44155"/>
                  </a:lnTo>
                  <a:lnTo>
                    <a:pt x="142376" y="43449"/>
                  </a:lnTo>
                  <a:lnTo>
                    <a:pt x="139916" y="42743"/>
                  </a:lnTo>
                  <a:lnTo>
                    <a:pt x="137481" y="42061"/>
                  </a:lnTo>
                  <a:lnTo>
                    <a:pt x="136238" y="41744"/>
                  </a:lnTo>
                  <a:lnTo>
                    <a:pt x="135021" y="41452"/>
                  </a:lnTo>
                  <a:lnTo>
                    <a:pt x="133779" y="41184"/>
                  </a:lnTo>
                  <a:lnTo>
                    <a:pt x="132537" y="40965"/>
                  </a:lnTo>
                  <a:lnTo>
                    <a:pt x="131295" y="40770"/>
                  </a:lnTo>
                  <a:lnTo>
                    <a:pt x="130052" y="40624"/>
                  </a:lnTo>
                  <a:lnTo>
                    <a:pt x="128835" y="40502"/>
                  </a:lnTo>
                  <a:lnTo>
                    <a:pt x="127568" y="40453"/>
                  </a:lnTo>
                  <a:lnTo>
                    <a:pt x="125523" y="40453"/>
                  </a:lnTo>
                  <a:lnTo>
                    <a:pt x="124500" y="40502"/>
                  </a:lnTo>
                  <a:lnTo>
                    <a:pt x="123501" y="40575"/>
                  </a:lnTo>
                  <a:lnTo>
                    <a:pt x="122503" y="40648"/>
                  </a:lnTo>
                  <a:lnTo>
                    <a:pt x="121504" y="40770"/>
                  </a:lnTo>
                  <a:lnTo>
                    <a:pt x="120530" y="40916"/>
                  </a:lnTo>
                  <a:lnTo>
                    <a:pt x="119556" y="41086"/>
                  </a:lnTo>
                  <a:lnTo>
                    <a:pt x="118582" y="41257"/>
                  </a:lnTo>
                  <a:lnTo>
                    <a:pt x="117607" y="41476"/>
                  </a:lnTo>
                  <a:lnTo>
                    <a:pt x="116658" y="41695"/>
                  </a:lnTo>
                  <a:lnTo>
                    <a:pt x="115708" y="41963"/>
                  </a:lnTo>
                  <a:lnTo>
                    <a:pt x="114782" y="42231"/>
                  </a:lnTo>
                  <a:lnTo>
                    <a:pt x="113857" y="42523"/>
                  </a:lnTo>
                  <a:lnTo>
                    <a:pt x="112931" y="42840"/>
                  </a:lnTo>
                  <a:lnTo>
                    <a:pt x="112006" y="43181"/>
                  </a:lnTo>
                  <a:lnTo>
                    <a:pt x="111105" y="43522"/>
                  </a:lnTo>
                  <a:lnTo>
                    <a:pt x="110204" y="43912"/>
                  </a:lnTo>
                  <a:lnTo>
                    <a:pt x="109303" y="44301"/>
                  </a:lnTo>
                  <a:lnTo>
                    <a:pt x="108426" y="44691"/>
                  </a:lnTo>
                  <a:lnTo>
                    <a:pt x="107549" y="45129"/>
                  </a:lnTo>
                  <a:lnTo>
                    <a:pt x="106672" y="45568"/>
                  </a:lnTo>
                  <a:lnTo>
                    <a:pt x="105795" y="46030"/>
                  </a:lnTo>
                  <a:lnTo>
                    <a:pt x="104943" y="46493"/>
                  </a:lnTo>
                  <a:lnTo>
                    <a:pt x="104091" y="46980"/>
                  </a:lnTo>
                  <a:lnTo>
                    <a:pt x="103238" y="47492"/>
                  </a:lnTo>
                  <a:lnTo>
                    <a:pt x="102410" y="48003"/>
                  </a:lnTo>
                  <a:lnTo>
                    <a:pt x="101558" y="48539"/>
                  </a:lnTo>
                  <a:lnTo>
                    <a:pt x="99926" y="49659"/>
                  </a:lnTo>
                  <a:lnTo>
                    <a:pt x="98294" y="50804"/>
                  </a:lnTo>
                  <a:lnTo>
                    <a:pt x="96711" y="51997"/>
                  </a:lnTo>
                  <a:lnTo>
                    <a:pt x="95128" y="53239"/>
                  </a:lnTo>
                  <a:lnTo>
                    <a:pt x="93594" y="54530"/>
                  </a:lnTo>
                  <a:lnTo>
                    <a:pt x="92084" y="55845"/>
                  </a:lnTo>
                  <a:lnTo>
                    <a:pt x="90574" y="57185"/>
                  </a:lnTo>
                  <a:lnTo>
                    <a:pt x="89113" y="58573"/>
                  </a:lnTo>
                  <a:lnTo>
                    <a:pt x="87651" y="59961"/>
                  </a:lnTo>
                  <a:lnTo>
                    <a:pt x="86215" y="61374"/>
                  </a:lnTo>
                  <a:lnTo>
                    <a:pt x="84826" y="62810"/>
                  </a:lnTo>
                  <a:lnTo>
                    <a:pt x="83438" y="64247"/>
                  </a:lnTo>
                  <a:lnTo>
                    <a:pt x="82074" y="65709"/>
                  </a:lnTo>
                  <a:lnTo>
                    <a:pt x="80735" y="67170"/>
                  </a:lnTo>
                  <a:lnTo>
                    <a:pt x="78105" y="70068"/>
                  </a:lnTo>
                  <a:lnTo>
                    <a:pt x="75547" y="72942"/>
                  </a:lnTo>
                  <a:lnTo>
                    <a:pt x="73282" y="75475"/>
                  </a:lnTo>
                  <a:lnTo>
                    <a:pt x="70993" y="78032"/>
                  </a:lnTo>
                  <a:lnTo>
                    <a:pt x="68655" y="80589"/>
                  </a:lnTo>
                  <a:lnTo>
                    <a:pt x="67462" y="81880"/>
                  </a:lnTo>
                  <a:lnTo>
                    <a:pt x="66244" y="83146"/>
                  </a:lnTo>
                  <a:lnTo>
                    <a:pt x="65026" y="84388"/>
                  </a:lnTo>
                  <a:lnTo>
                    <a:pt x="63784" y="85630"/>
                  </a:lnTo>
                  <a:lnTo>
                    <a:pt x="62518" y="86848"/>
                  </a:lnTo>
                  <a:lnTo>
                    <a:pt x="61251" y="88066"/>
                  </a:lnTo>
                  <a:lnTo>
                    <a:pt x="59961" y="89259"/>
                  </a:lnTo>
                  <a:lnTo>
                    <a:pt x="58670" y="90404"/>
                  </a:lnTo>
                  <a:lnTo>
                    <a:pt x="57330" y="91548"/>
                  </a:lnTo>
                  <a:lnTo>
                    <a:pt x="55991" y="92669"/>
                  </a:lnTo>
                  <a:lnTo>
                    <a:pt x="54627" y="93740"/>
                  </a:lnTo>
                  <a:lnTo>
                    <a:pt x="53239" y="94788"/>
                  </a:lnTo>
                  <a:lnTo>
                    <a:pt x="51851" y="95810"/>
                  </a:lnTo>
                  <a:lnTo>
                    <a:pt x="50414" y="96785"/>
                  </a:lnTo>
                  <a:lnTo>
                    <a:pt x="48977" y="97710"/>
                  </a:lnTo>
                  <a:lnTo>
                    <a:pt x="47491" y="98611"/>
                  </a:lnTo>
                  <a:lnTo>
                    <a:pt x="46005" y="99464"/>
                  </a:lnTo>
                  <a:lnTo>
                    <a:pt x="44471" y="100267"/>
                  </a:lnTo>
                  <a:lnTo>
                    <a:pt x="42937" y="101022"/>
                  </a:lnTo>
                  <a:lnTo>
                    <a:pt x="42157" y="101388"/>
                  </a:lnTo>
                  <a:lnTo>
                    <a:pt x="41354" y="101729"/>
                  </a:lnTo>
                  <a:lnTo>
                    <a:pt x="40574" y="102045"/>
                  </a:lnTo>
                  <a:lnTo>
                    <a:pt x="39771" y="102362"/>
                  </a:lnTo>
                  <a:lnTo>
                    <a:pt x="38967" y="102678"/>
                  </a:lnTo>
                  <a:lnTo>
                    <a:pt x="38139" y="102971"/>
                  </a:lnTo>
                  <a:lnTo>
                    <a:pt x="37311" y="103238"/>
                  </a:lnTo>
                  <a:lnTo>
                    <a:pt x="36483" y="103482"/>
                  </a:lnTo>
                  <a:lnTo>
                    <a:pt x="35655" y="103726"/>
                  </a:lnTo>
                  <a:lnTo>
                    <a:pt x="34802" y="103969"/>
                  </a:lnTo>
                  <a:lnTo>
                    <a:pt x="33974" y="104164"/>
                  </a:lnTo>
                  <a:lnTo>
                    <a:pt x="33098" y="104359"/>
                  </a:lnTo>
                  <a:lnTo>
                    <a:pt x="32245" y="104554"/>
                  </a:lnTo>
                  <a:lnTo>
                    <a:pt x="31368" y="104700"/>
                  </a:lnTo>
                  <a:lnTo>
                    <a:pt x="30273" y="104870"/>
                  </a:lnTo>
                  <a:lnTo>
                    <a:pt x="29152" y="105016"/>
                  </a:lnTo>
                  <a:lnTo>
                    <a:pt x="28032" y="105114"/>
                  </a:lnTo>
                  <a:lnTo>
                    <a:pt x="26887" y="105162"/>
                  </a:lnTo>
                  <a:lnTo>
                    <a:pt x="25743" y="105187"/>
                  </a:lnTo>
                  <a:lnTo>
                    <a:pt x="24598" y="105162"/>
                  </a:lnTo>
                  <a:lnTo>
                    <a:pt x="23429" y="105114"/>
                  </a:lnTo>
                  <a:lnTo>
                    <a:pt x="22284" y="105016"/>
                  </a:lnTo>
                  <a:lnTo>
                    <a:pt x="21115" y="104895"/>
                  </a:lnTo>
                  <a:lnTo>
                    <a:pt x="19971" y="104724"/>
                  </a:lnTo>
                  <a:lnTo>
                    <a:pt x="18826" y="104505"/>
                  </a:lnTo>
                  <a:lnTo>
                    <a:pt x="17681" y="104261"/>
                  </a:lnTo>
                  <a:lnTo>
                    <a:pt x="16561" y="103969"/>
                  </a:lnTo>
                  <a:lnTo>
                    <a:pt x="15441" y="103653"/>
                  </a:lnTo>
                  <a:lnTo>
                    <a:pt x="14345" y="103263"/>
                  </a:lnTo>
                  <a:lnTo>
                    <a:pt x="13273" y="102873"/>
                  </a:lnTo>
                  <a:lnTo>
                    <a:pt x="12202" y="102410"/>
                  </a:lnTo>
                  <a:lnTo>
                    <a:pt x="11154" y="101923"/>
                  </a:lnTo>
                  <a:lnTo>
                    <a:pt x="10131" y="101412"/>
                  </a:lnTo>
                  <a:lnTo>
                    <a:pt x="9133" y="100827"/>
                  </a:lnTo>
                  <a:lnTo>
                    <a:pt x="8183" y="100219"/>
                  </a:lnTo>
                  <a:lnTo>
                    <a:pt x="7233" y="99585"/>
                  </a:lnTo>
                  <a:lnTo>
                    <a:pt x="6332" y="98879"/>
                  </a:lnTo>
                  <a:lnTo>
                    <a:pt x="5455" y="98148"/>
                  </a:lnTo>
                  <a:lnTo>
                    <a:pt x="4627" y="97393"/>
                  </a:lnTo>
                  <a:lnTo>
                    <a:pt x="3824" y="96565"/>
                  </a:lnTo>
                  <a:lnTo>
                    <a:pt x="3458" y="96151"/>
                  </a:lnTo>
                  <a:lnTo>
                    <a:pt x="3069" y="95713"/>
                  </a:lnTo>
                  <a:lnTo>
                    <a:pt x="2728" y="95275"/>
                  </a:lnTo>
                  <a:lnTo>
                    <a:pt x="2362" y="94812"/>
                  </a:lnTo>
                  <a:lnTo>
                    <a:pt x="2021" y="94349"/>
                  </a:lnTo>
                  <a:lnTo>
                    <a:pt x="1705" y="93886"/>
                  </a:lnTo>
                  <a:lnTo>
                    <a:pt x="1388" y="93399"/>
                  </a:lnTo>
                  <a:lnTo>
                    <a:pt x="1096" y="92888"/>
                  </a:lnTo>
                  <a:lnTo>
                    <a:pt x="804" y="92401"/>
                  </a:lnTo>
                  <a:lnTo>
                    <a:pt x="511" y="91889"/>
                  </a:lnTo>
                  <a:lnTo>
                    <a:pt x="268" y="91354"/>
                  </a:lnTo>
                  <a:lnTo>
                    <a:pt x="0" y="90818"/>
                  </a:lnTo>
                  <a:lnTo>
                    <a:pt x="0" y="90818"/>
                  </a:lnTo>
                  <a:lnTo>
                    <a:pt x="463" y="91816"/>
                  </a:lnTo>
                  <a:lnTo>
                    <a:pt x="950" y="92791"/>
                  </a:lnTo>
                  <a:lnTo>
                    <a:pt x="1461" y="93740"/>
                  </a:lnTo>
                  <a:lnTo>
                    <a:pt x="1997" y="94690"/>
                  </a:lnTo>
                  <a:lnTo>
                    <a:pt x="2557" y="95591"/>
                  </a:lnTo>
                  <a:lnTo>
                    <a:pt x="3142" y="96468"/>
                  </a:lnTo>
                  <a:lnTo>
                    <a:pt x="3726" y="97320"/>
                  </a:lnTo>
                  <a:lnTo>
                    <a:pt x="4359" y="98148"/>
                  </a:lnTo>
                  <a:lnTo>
                    <a:pt x="4993" y="98952"/>
                  </a:lnTo>
                  <a:lnTo>
                    <a:pt x="5650" y="99707"/>
                  </a:lnTo>
                  <a:lnTo>
                    <a:pt x="6332" y="100462"/>
                  </a:lnTo>
                  <a:lnTo>
                    <a:pt x="7038" y="101193"/>
                  </a:lnTo>
                  <a:lnTo>
                    <a:pt x="7769" y="101875"/>
                  </a:lnTo>
                  <a:lnTo>
                    <a:pt x="8500" y="102532"/>
                  </a:lnTo>
                  <a:lnTo>
                    <a:pt x="9279" y="103165"/>
                  </a:lnTo>
                  <a:lnTo>
                    <a:pt x="10058" y="103774"/>
                  </a:lnTo>
                  <a:lnTo>
                    <a:pt x="10862" y="104359"/>
                  </a:lnTo>
                  <a:lnTo>
                    <a:pt x="11690" y="104895"/>
                  </a:lnTo>
                  <a:lnTo>
                    <a:pt x="12543" y="105406"/>
                  </a:lnTo>
                  <a:lnTo>
                    <a:pt x="13419" y="105893"/>
                  </a:lnTo>
                  <a:lnTo>
                    <a:pt x="14296" y="106356"/>
                  </a:lnTo>
                  <a:lnTo>
                    <a:pt x="15222" y="106770"/>
                  </a:lnTo>
                  <a:lnTo>
                    <a:pt x="16147" y="107160"/>
                  </a:lnTo>
                  <a:lnTo>
                    <a:pt x="17097" y="107500"/>
                  </a:lnTo>
                  <a:lnTo>
                    <a:pt x="18071" y="107841"/>
                  </a:lnTo>
                  <a:lnTo>
                    <a:pt x="19045" y="108134"/>
                  </a:lnTo>
                  <a:lnTo>
                    <a:pt x="20068" y="108377"/>
                  </a:lnTo>
                  <a:lnTo>
                    <a:pt x="21091" y="108596"/>
                  </a:lnTo>
                  <a:lnTo>
                    <a:pt x="22138" y="108791"/>
                  </a:lnTo>
                  <a:lnTo>
                    <a:pt x="23210" y="108962"/>
                  </a:lnTo>
                  <a:lnTo>
                    <a:pt x="24306" y="109084"/>
                  </a:lnTo>
                  <a:lnTo>
                    <a:pt x="25402" y="109157"/>
                  </a:lnTo>
                  <a:lnTo>
                    <a:pt x="26205" y="109205"/>
                  </a:lnTo>
                  <a:lnTo>
                    <a:pt x="27009" y="109230"/>
                  </a:lnTo>
                  <a:lnTo>
                    <a:pt x="28568" y="109230"/>
                  </a:lnTo>
                  <a:lnTo>
                    <a:pt x="29347" y="109205"/>
                  </a:lnTo>
                  <a:lnTo>
                    <a:pt x="30102" y="109181"/>
                  </a:lnTo>
                  <a:lnTo>
                    <a:pt x="30881" y="109132"/>
                  </a:lnTo>
                  <a:lnTo>
                    <a:pt x="31636" y="109059"/>
                  </a:lnTo>
                  <a:lnTo>
                    <a:pt x="33122" y="108889"/>
                  </a:lnTo>
                  <a:lnTo>
                    <a:pt x="34608" y="108669"/>
                  </a:lnTo>
                  <a:lnTo>
                    <a:pt x="36069" y="108377"/>
                  </a:lnTo>
                  <a:lnTo>
                    <a:pt x="37506" y="108061"/>
                  </a:lnTo>
                  <a:lnTo>
                    <a:pt x="38918" y="107671"/>
                  </a:lnTo>
                  <a:lnTo>
                    <a:pt x="40307" y="107257"/>
                  </a:lnTo>
                  <a:lnTo>
                    <a:pt x="41670" y="106770"/>
                  </a:lnTo>
                  <a:lnTo>
                    <a:pt x="43034" y="106258"/>
                  </a:lnTo>
                  <a:lnTo>
                    <a:pt x="44374" y="105674"/>
                  </a:lnTo>
                  <a:lnTo>
                    <a:pt x="45689" y="105065"/>
                  </a:lnTo>
                  <a:lnTo>
                    <a:pt x="47004" y="104432"/>
                  </a:lnTo>
                  <a:lnTo>
                    <a:pt x="48270" y="103726"/>
                  </a:lnTo>
                  <a:lnTo>
                    <a:pt x="49561" y="102995"/>
                  </a:lnTo>
                  <a:lnTo>
                    <a:pt x="50803" y="102240"/>
                  </a:lnTo>
                  <a:lnTo>
                    <a:pt x="52045" y="101436"/>
                  </a:lnTo>
                  <a:lnTo>
                    <a:pt x="53263" y="100608"/>
                  </a:lnTo>
                  <a:lnTo>
                    <a:pt x="54481" y="99731"/>
                  </a:lnTo>
                  <a:lnTo>
                    <a:pt x="55674" y="98855"/>
                  </a:lnTo>
                  <a:lnTo>
                    <a:pt x="56868" y="97929"/>
                  </a:lnTo>
                  <a:lnTo>
                    <a:pt x="58037" y="96955"/>
                  </a:lnTo>
                  <a:lnTo>
                    <a:pt x="59206" y="95981"/>
                  </a:lnTo>
                  <a:lnTo>
                    <a:pt x="60350" y="94982"/>
                  </a:lnTo>
                  <a:lnTo>
                    <a:pt x="61495" y="93960"/>
                  </a:lnTo>
                  <a:lnTo>
                    <a:pt x="62615" y="92912"/>
                  </a:lnTo>
                  <a:lnTo>
                    <a:pt x="63735" y="91841"/>
                  </a:lnTo>
                  <a:lnTo>
                    <a:pt x="64856" y="90769"/>
                  </a:lnTo>
                  <a:lnTo>
                    <a:pt x="65952" y="89649"/>
                  </a:lnTo>
                  <a:lnTo>
                    <a:pt x="67048" y="88529"/>
                  </a:lnTo>
                  <a:lnTo>
                    <a:pt x="69215" y="86264"/>
                  </a:lnTo>
                  <a:lnTo>
                    <a:pt x="71358" y="83950"/>
                  </a:lnTo>
                  <a:lnTo>
                    <a:pt x="73477" y="81588"/>
                  </a:lnTo>
                  <a:lnTo>
                    <a:pt x="75596" y="79225"/>
                  </a:lnTo>
                  <a:lnTo>
                    <a:pt x="79785" y="74500"/>
                  </a:lnTo>
                  <a:lnTo>
                    <a:pt x="81855" y="72138"/>
                  </a:lnTo>
                  <a:lnTo>
                    <a:pt x="83950" y="69824"/>
                  </a:lnTo>
                  <a:lnTo>
                    <a:pt x="86044" y="67560"/>
                  </a:lnTo>
                  <a:lnTo>
                    <a:pt x="88139" y="65343"/>
                  </a:lnTo>
                  <a:lnTo>
                    <a:pt x="89210" y="64247"/>
                  </a:lnTo>
                  <a:lnTo>
                    <a:pt x="90257" y="63176"/>
                  </a:lnTo>
                  <a:lnTo>
                    <a:pt x="91329" y="62153"/>
                  </a:lnTo>
                  <a:lnTo>
                    <a:pt x="92401" y="61106"/>
                  </a:lnTo>
                  <a:lnTo>
                    <a:pt x="93472" y="60107"/>
                  </a:lnTo>
                  <a:lnTo>
                    <a:pt x="94568" y="59133"/>
                  </a:lnTo>
                  <a:lnTo>
                    <a:pt x="95640" y="58183"/>
                  </a:lnTo>
                  <a:lnTo>
                    <a:pt x="96736" y="57258"/>
                  </a:lnTo>
                  <a:lnTo>
                    <a:pt x="97856" y="56357"/>
                  </a:lnTo>
                  <a:lnTo>
                    <a:pt x="98976" y="55504"/>
                  </a:lnTo>
                  <a:lnTo>
                    <a:pt x="100097" y="54676"/>
                  </a:lnTo>
                  <a:lnTo>
                    <a:pt x="101217" y="53872"/>
                  </a:lnTo>
                  <a:lnTo>
                    <a:pt x="102508" y="52996"/>
                  </a:lnTo>
                  <a:lnTo>
                    <a:pt x="103823" y="52168"/>
                  </a:lnTo>
                  <a:lnTo>
                    <a:pt x="105162" y="51364"/>
                  </a:lnTo>
                  <a:lnTo>
                    <a:pt x="106526" y="50585"/>
                  </a:lnTo>
                  <a:lnTo>
                    <a:pt x="107890" y="49854"/>
                  </a:lnTo>
                  <a:lnTo>
                    <a:pt x="109278" y="49148"/>
                  </a:lnTo>
                  <a:lnTo>
                    <a:pt x="110691" y="48490"/>
                  </a:lnTo>
                  <a:lnTo>
                    <a:pt x="112128" y="47881"/>
                  </a:lnTo>
                  <a:lnTo>
                    <a:pt x="113565" y="47297"/>
                  </a:lnTo>
                  <a:lnTo>
                    <a:pt x="115050" y="46785"/>
                  </a:lnTo>
                  <a:lnTo>
                    <a:pt x="116511" y="46298"/>
                  </a:lnTo>
                  <a:lnTo>
                    <a:pt x="118021" y="45860"/>
                  </a:lnTo>
                  <a:lnTo>
                    <a:pt x="119531" y="45470"/>
                  </a:lnTo>
                  <a:lnTo>
                    <a:pt x="121041" y="45154"/>
                  </a:lnTo>
                  <a:lnTo>
                    <a:pt x="121821" y="45007"/>
                  </a:lnTo>
                  <a:lnTo>
                    <a:pt x="122576" y="44886"/>
                  </a:lnTo>
                  <a:lnTo>
                    <a:pt x="123355" y="44764"/>
                  </a:lnTo>
                  <a:lnTo>
                    <a:pt x="124134" y="44667"/>
                  </a:lnTo>
                  <a:lnTo>
                    <a:pt x="125011" y="44569"/>
                  </a:lnTo>
                  <a:lnTo>
                    <a:pt x="125912" y="44520"/>
                  </a:lnTo>
                  <a:lnTo>
                    <a:pt x="126789" y="44472"/>
                  </a:lnTo>
                  <a:lnTo>
                    <a:pt x="127690" y="44472"/>
                  </a:lnTo>
                  <a:lnTo>
                    <a:pt x="128567" y="44496"/>
                  </a:lnTo>
                  <a:lnTo>
                    <a:pt x="129419" y="44520"/>
                  </a:lnTo>
                  <a:lnTo>
                    <a:pt x="130296" y="44593"/>
                  </a:lnTo>
                  <a:lnTo>
                    <a:pt x="131148" y="44667"/>
                  </a:lnTo>
                  <a:lnTo>
                    <a:pt x="132025" y="44764"/>
                  </a:lnTo>
                  <a:lnTo>
                    <a:pt x="132878" y="44886"/>
                  </a:lnTo>
                  <a:lnTo>
                    <a:pt x="133730" y="45032"/>
                  </a:lnTo>
                  <a:lnTo>
                    <a:pt x="134582" y="45178"/>
                  </a:lnTo>
                  <a:lnTo>
                    <a:pt x="136263" y="45519"/>
                  </a:lnTo>
                  <a:lnTo>
                    <a:pt x="137968" y="45933"/>
                  </a:lnTo>
                  <a:lnTo>
                    <a:pt x="139648" y="46347"/>
                  </a:lnTo>
                  <a:lnTo>
                    <a:pt x="141329" y="46810"/>
                  </a:lnTo>
                  <a:lnTo>
                    <a:pt x="144689" y="47760"/>
                  </a:lnTo>
                  <a:lnTo>
                    <a:pt x="146370" y="48247"/>
                  </a:lnTo>
                  <a:lnTo>
                    <a:pt x="148075" y="48709"/>
                  </a:lnTo>
                  <a:lnTo>
                    <a:pt x="149780" y="49148"/>
                  </a:lnTo>
                  <a:lnTo>
                    <a:pt x="151509" y="49537"/>
                  </a:lnTo>
                  <a:lnTo>
                    <a:pt x="152873" y="49830"/>
                  </a:lnTo>
                  <a:lnTo>
                    <a:pt x="154212" y="50024"/>
                  </a:lnTo>
                  <a:lnTo>
                    <a:pt x="154894" y="50122"/>
                  </a:lnTo>
                  <a:lnTo>
                    <a:pt x="155552" y="50195"/>
                  </a:lnTo>
                  <a:lnTo>
                    <a:pt x="156233" y="50244"/>
                  </a:lnTo>
                  <a:lnTo>
                    <a:pt x="156891" y="50292"/>
                  </a:lnTo>
                  <a:lnTo>
                    <a:pt x="157549" y="50317"/>
                  </a:lnTo>
                  <a:lnTo>
                    <a:pt x="158864" y="50317"/>
                  </a:lnTo>
                  <a:lnTo>
                    <a:pt x="159497" y="50292"/>
                  </a:lnTo>
                  <a:lnTo>
                    <a:pt x="160154" y="50268"/>
                  </a:lnTo>
                  <a:lnTo>
                    <a:pt x="160788" y="50195"/>
                  </a:lnTo>
                  <a:lnTo>
                    <a:pt x="161445" y="50122"/>
                  </a:lnTo>
                  <a:lnTo>
                    <a:pt x="162078" y="50049"/>
                  </a:lnTo>
                  <a:lnTo>
                    <a:pt x="162712" y="49927"/>
                  </a:lnTo>
                  <a:lnTo>
                    <a:pt x="163345" y="49805"/>
                  </a:lnTo>
                  <a:lnTo>
                    <a:pt x="163978" y="49684"/>
                  </a:lnTo>
                  <a:lnTo>
                    <a:pt x="164587" y="49513"/>
                  </a:lnTo>
                  <a:lnTo>
                    <a:pt x="165220" y="49343"/>
                  </a:lnTo>
                  <a:lnTo>
                    <a:pt x="165829" y="49148"/>
                  </a:lnTo>
                  <a:lnTo>
                    <a:pt x="166438" y="48929"/>
                  </a:lnTo>
                  <a:lnTo>
                    <a:pt x="167047" y="48709"/>
                  </a:lnTo>
                  <a:lnTo>
                    <a:pt x="167656" y="48466"/>
                  </a:lnTo>
                  <a:lnTo>
                    <a:pt x="168264" y="48198"/>
                  </a:lnTo>
                  <a:lnTo>
                    <a:pt x="168873" y="47930"/>
                  </a:lnTo>
                  <a:lnTo>
                    <a:pt x="169482" y="47613"/>
                  </a:lnTo>
                  <a:lnTo>
                    <a:pt x="170067" y="47297"/>
                  </a:lnTo>
                  <a:lnTo>
                    <a:pt x="170651" y="46956"/>
                  </a:lnTo>
                  <a:lnTo>
                    <a:pt x="171236" y="46591"/>
                  </a:lnTo>
                  <a:lnTo>
                    <a:pt x="171820" y="46225"/>
                  </a:lnTo>
                  <a:lnTo>
                    <a:pt x="172892" y="45470"/>
                  </a:lnTo>
                  <a:lnTo>
                    <a:pt x="173939" y="44691"/>
                  </a:lnTo>
                  <a:lnTo>
                    <a:pt x="174938" y="43863"/>
                  </a:lnTo>
                  <a:lnTo>
                    <a:pt x="175887" y="43010"/>
                  </a:lnTo>
                  <a:lnTo>
                    <a:pt x="176837" y="42134"/>
                  </a:lnTo>
                  <a:lnTo>
                    <a:pt x="177738" y="41233"/>
                  </a:lnTo>
                  <a:lnTo>
                    <a:pt x="178615" y="40283"/>
                  </a:lnTo>
                  <a:lnTo>
                    <a:pt x="179443" y="39333"/>
                  </a:lnTo>
                  <a:lnTo>
                    <a:pt x="180271" y="38359"/>
                  </a:lnTo>
                  <a:lnTo>
                    <a:pt x="181075" y="37360"/>
                  </a:lnTo>
                  <a:lnTo>
                    <a:pt x="181854" y="36337"/>
                  </a:lnTo>
                  <a:lnTo>
                    <a:pt x="182634" y="35315"/>
                  </a:lnTo>
                  <a:lnTo>
                    <a:pt x="183389" y="34267"/>
                  </a:lnTo>
                  <a:lnTo>
                    <a:pt x="184144" y="33196"/>
                  </a:lnTo>
                  <a:lnTo>
                    <a:pt x="185580" y="31053"/>
                  </a:lnTo>
                  <a:lnTo>
                    <a:pt x="188454" y="26742"/>
                  </a:lnTo>
                  <a:lnTo>
                    <a:pt x="189891" y="24574"/>
                  </a:lnTo>
                  <a:lnTo>
                    <a:pt x="191377" y="22455"/>
                  </a:lnTo>
                  <a:lnTo>
                    <a:pt x="192132" y="21408"/>
                  </a:lnTo>
                  <a:lnTo>
                    <a:pt x="192887" y="20361"/>
                  </a:lnTo>
                  <a:lnTo>
                    <a:pt x="193690" y="19338"/>
                  </a:lnTo>
                  <a:lnTo>
                    <a:pt x="194494" y="18340"/>
                  </a:lnTo>
                  <a:lnTo>
                    <a:pt x="195322" y="17365"/>
                  </a:lnTo>
                  <a:lnTo>
                    <a:pt x="196150" y="16391"/>
                  </a:lnTo>
                  <a:lnTo>
                    <a:pt x="197027" y="15466"/>
                  </a:lnTo>
                  <a:lnTo>
                    <a:pt x="197928" y="14540"/>
                  </a:lnTo>
                  <a:lnTo>
                    <a:pt x="198561" y="13956"/>
                  </a:lnTo>
                  <a:lnTo>
                    <a:pt x="199195" y="13371"/>
                  </a:lnTo>
                  <a:lnTo>
                    <a:pt x="199852" y="12811"/>
                  </a:lnTo>
                  <a:lnTo>
                    <a:pt x="200510" y="12275"/>
                  </a:lnTo>
                  <a:lnTo>
                    <a:pt x="201167" y="11740"/>
                  </a:lnTo>
                  <a:lnTo>
                    <a:pt x="201849" y="11228"/>
                  </a:lnTo>
                  <a:lnTo>
                    <a:pt x="202531" y="10741"/>
                  </a:lnTo>
                  <a:lnTo>
                    <a:pt x="203237" y="10278"/>
                  </a:lnTo>
                  <a:lnTo>
                    <a:pt x="203944" y="9816"/>
                  </a:lnTo>
                  <a:lnTo>
                    <a:pt x="204674" y="9377"/>
                  </a:lnTo>
                  <a:lnTo>
                    <a:pt x="205405" y="8963"/>
                  </a:lnTo>
                  <a:lnTo>
                    <a:pt x="206136" y="8549"/>
                  </a:lnTo>
                  <a:lnTo>
                    <a:pt x="206891" y="8160"/>
                  </a:lnTo>
                  <a:lnTo>
                    <a:pt x="207646" y="7794"/>
                  </a:lnTo>
                  <a:lnTo>
                    <a:pt x="208401" y="7453"/>
                  </a:lnTo>
                  <a:lnTo>
                    <a:pt x="209180" y="7112"/>
                  </a:lnTo>
                  <a:lnTo>
                    <a:pt x="209959" y="6796"/>
                  </a:lnTo>
                  <a:lnTo>
                    <a:pt x="210739" y="6503"/>
                  </a:lnTo>
                  <a:lnTo>
                    <a:pt x="211518" y="6211"/>
                  </a:lnTo>
                  <a:lnTo>
                    <a:pt x="212322" y="5968"/>
                  </a:lnTo>
                  <a:lnTo>
                    <a:pt x="213125" y="5700"/>
                  </a:lnTo>
                  <a:lnTo>
                    <a:pt x="213953" y="5481"/>
                  </a:lnTo>
                  <a:lnTo>
                    <a:pt x="214757" y="5261"/>
                  </a:lnTo>
                  <a:lnTo>
                    <a:pt x="215585" y="5067"/>
                  </a:lnTo>
                  <a:lnTo>
                    <a:pt x="216413" y="4872"/>
                  </a:lnTo>
                  <a:lnTo>
                    <a:pt x="217241" y="4701"/>
                  </a:lnTo>
                  <a:lnTo>
                    <a:pt x="218069" y="4555"/>
                  </a:lnTo>
                  <a:lnTo>
                    <a:pt x="218922" y="4433"/>
                  </a:lnTo>
                  <a:lnTo>
                    <a:pt x="219774" y="4312"/>
                  </a:lnTo>
                  <a:lnTo>
                    <a:pt x="220626" y="4214"/>
                  </a:lnTo>
                  <a:lnTo>
                    <a:pt x="221479" y="4117"/>
                  </a:lnTo>
                  <a:lnTo>
                    <a:pt x="222331" y="4068"/>
                  </a:lnTo>
                  <a:lnTo>
                    <a:pt x="223403" y="3995"/>
                  </a:lnTo>
                  <a:lnTo>
                    <a:pt x="224450" y="3946"/>
                  </a:lnTo>
                  <a:lnTo>
                    <a:pt x="226545" y="3946"/>
                  </a:lnTo>
                  <a:lnTo>
                    <a:pt x="227592" y="3971"/>
                  </a:lnTo>
                  <a:lnTo>
                    <a:pt x="228615" y="4019"/>
                  </a:lnTo>
                  <a:lnTo>
                    <a:pt x="229638" y="4092"/>
                  </a:lnTo>
                  <a:lnTo>
                    <a:pt x="230660" y="4190"/>
                  </a:lnTo>
                  <a:lnTo>
                    <a:pt x="231683" y="4312"/>
                  </a:lnTo>
                  <a:lnTo>
                    <a:pt x="232682" y="4458"/>
                  </a:lnTo>
                  <a:lnTo>
                    <a:pt x="233705" y="4604"/>
                  </a:lnTo>
                  <a:lnTo>
                    <a:pt x="234703" y="4799"/>
                  </a:lnTo>
                  <a:lnTo>
                    <a:pt x="235677" y="4993"/>
                  </a:lnTo>
                  <a:lnTo>
                    <a:pt x="236676" y="5213"/>
                  </a:lnTo>
                  <a:lnTo>
                    <a:pt x="237650" y="5432"/>
                  </a:lnTo>
                  <a:lnTo>
                    <a:pt x="238624" y="5700"/>
                  </a:lnTo>
                  <a:lnTo>
                    <a:pt x="239598" y="5968"/>
                  </a:lnTo>
                  <a:lnTo>
                    <a:pt x="240573" y="6260"/>
                  </a:lnTo>
                  <a:lnTo>
                    <a:pt x="241522" y="6577"/>
                  </a:lnTo>
                  <a:lnTo>
                    <a:pt x="242472" y="6893"/>
                  </a:lnTo>
                  <a:lnTo>
                    <a:pt x="243422" y="7234"/>
                  </a:lnTo>
                  <a:lnTo>
                    <a:pt x="244372" y="7599"/>
                  </a:lnTo>
                  <a:lnTo>
                    <a:pt x="245297" y="7965"/>
                  </a:lnTo>
                  <a:lnTo>
                    <a:pt x="246223" y="8354"/>
                  </a:lnTo>
                  <a:lnTo>
                    <a:pt x="247148" y="8768"/>
                  </a:lnTo>
                  <a:lnTo>
                    <a:pt x="248074" y="9182"/>
                  </a:lnTo>
                  <a:lnTo>
                    <a:pt x="248999" y="9621"/>
                  </a:lnTo>
                  <a:lnTo>
                    <a:pt x="249900" y="10059"/>
                  </a:lnTo>
                  <a:lnTo>
                    <a:pt x="251703" y="10985"/>
                  </a:lnTo>
                  <a:lnTo>
                    <a:pt x="253480" y="11983"/>
                  </a:lnTo>
                  <a:lnTo>
                    <a:pt x="255234" y="13006"/>
                  </a:lnTo>
                  <a:lnTo>
                    <a:pt x="256963" y="14102"/>
                  </a:lnTo>
                  <a:lnTo>
                    <a:pt x="258692" y="15222"/>
                  </a:lnTo>
                  <a:lnTo>
                    <a:pt x="260373" y="16391"/>
                  </a:lnTo>
                  <a:lnTo>
                    <a:pt x="262053" y="17585"/>
                  </a:lnTo>
                  <a:lnTo>
                    <a:pt x="263709" y="18827"/>
                  </a:lnTo>
                  <a:lnTo>
                    <a:pt x="265341" y="20069"/>
                  </a:lnTo>
                  <a:lnTo>
                    <a:pt x="266948" y="21360"/>
                  </a:lnTo>
                  <a:lnTo>
                    <a:pt x="268532" y="22675"/>
                  </a:lnTo>
                  <a:lnTo>
                    <a:pt x="270115" y="24014"/>
                  </a:lnTo>
                  <a:lnTo>
                    <a:pt x="271673" y="25378"/>
                  </a:lnTo>
                  <a:lnTo>
                    <a:pt x="273208" y="26742"/>
                  </a:lnTo>
                  <a:lnTo>
                    <a:pt x="274718" y="28106"/>
                  </a:lnTo>
                  <a:lnTo>
                    <a:pt x="276203" y="29518"/>
                  </a:lnTo>
                  <a:lnTo>
                    <a:pt x="277689" y="30906"/>
                  </a:lnTo>
                  <a:lnTo>
                    <a:pt x="279150" y="32295"/>
                  </a:lnTo>
                  <a:lnTo>
                    <a:pt x="278906" y="31759"/>
                  </a:lnTo>
                  <a:lnTo>
                    <a:pt x="278639" y="31223"/>
                  </a:lnTo>
                  <a:lnTo>
                    <a:pt x="278054" y="30127"/>
                  </a:lnTo>
                  <a:lnTo>
                    <a:pt x="277396" y="29080"/>
                  </a:lnTo>
                  <a:lnTo>
                    <a:pt x="276715" y="28008"/>
                  </a:lnTo>
                  <a:lnTo>
                    <a:pt x="275960" y="26961"/>
                  </a:lnTo>
                  <a:lnTo>
                    <a:pt x="275180" y="25938"/>
                  </a:lnTo>
                  <a:lnTo>
                    <a:pt x="274328" y="24915"/>
                  </a:lnTo>
                  <a:lnTo>
                    <a:pt x="273451" y="23917"/>
                  </a:lnTo>
                  <a:lnTo>
                    <a:pt x="272526" y="22918"/>
                  </a:lnTo>
                  <a:lnTo>
                    <a:pt x="271576" y="21944"/>
                  </a:lnTo>
                  <a:lnTo>
                    <a:pt x="270577" y="20970"/>
                  </a:lnTo>
                  <a:lnTo>
                    <a:pt x="269530" y="20020"/>
                  </a:lnTo>
                  <a:lnTo>
                    <a:pt x="268483" y="19095"/>
                  </a:lnTo>
                  <a:lnTo>
                    <a:pt x="267387" y="18169"/>
                  </a:lnTo>
                  <a:lnTo>
                    <a:pt x="266291" y="17268"/>
                  </a:lnTo>
                  <a:lnTo>
                    <a:pt x="265171" y="16391"/>
                  </a:lnTo>
                  <a:lnTo>
                    <a:pt x="264026" y="15539"/>
                  </a:lnTo>
                  <a:lnTo>
                    <a:pt x="262857" y="14686"/>
                  </a:lnTo>
                  <a:lnTo>
                    <a:pt x="261688" y="13883"/>
                  </a:lnTo>
                  <a:lnTo>
                    <a:pt x="260495" y="13079"/>
                  </a:lnTo>
                  <a:lnTo>
                    <a:pt x="259326" y="12275"/>
                  </a:lnTo>
                  <a:lnTo>
                    <a:pt x="258132" y="11520"/>
                  </a:lnTo>
                  <a:lnTo>
                    <a:pt x="256939" y="10790"/>
                  </a:lnTo>
                  <a:lnTo>
                    <a:pt x="255745" y="10084"/>
                  </a:lnTo>
                  <a:lnTo>
                    <a:pt x="254552" y="9377"/>
                  </a:lnTo>
                  <a:lnTo>
                    <a:pt x="253383" y="8720"/>
                  </a:lnTo>
                  <a:lnTo>
                    <a:pt x="252214" y="8086"/>
                  </a:lnTo>
                  <a:lnTo>
                    <a:pt x="251069" y="7453"/>
                  </a:lnTo>
                  <a:lnTo>
                    <a:pt x="249949" y="6869"/>
                  </a:lnTo>
                  <a:lnTo>
                    <a:pt x="248829" y="6309"/>
                  </a:lnTo>
                  <a:lnTo>
                    <a:pt x="246661" y="5261"/>
                  </a:lnTo>
                  <a:lnTo>
                    <a:pt x="245030" y="4531"/>
                  </a:lnTo>
                  <a:lnTo>
                    <a:pt x="243349" y="3849"/>
                  </a:lnTo>
                  <a:lnTo>
                    <a:pt x="241669" y="3191"/>
                  </a:lnTo>
                  <a:lnTo>
                    <a:pt x="239964" y="2607"/>
                  </a:lnTo>
                  <a:lnTo>
                    <a:pt x="238235" y="2095"/>
                  </a:lnTo>
                  <a:lnTo>
                    <a:pt x="237382" y="1852"/>
                  </a:lnTo>
                  <a:lnTo>
                    <a:pt x="236505" y="1608"/>
                  </a:lnTo>
                  <a:lnTo>
                    <a:pt x="235629" y="1389"/>
                  </a:lnTo>
                  <a:lnTo>
                    <a:pt x="234752" y="1194"/>
                  </a:lnTo>
                  <a:lnTo>
                    <a:pt x="233875" y="1024"/>
                  </a:lnTo>
                  <a:lnTo>
                    <a:pt x="232998" y="853"/>
                  </a:lnTo>
                  <a:lnTo>
                    <a:pt x="232122" y="683"/>
                  </a:lnTo>
                  <a:lnTo>
                    <a:pt x="231245" y="537"/>
                  </a:lnTo>
                  <a:lnTo>
                    <a:pt x="230344" y="415"/>
                  </a:lnTo>
                  <a:lnTo>
                    <a:pt x="229467" y="317"/>
                  </a:lnTo>
                  <a:lnTo>
                    <a:pt x="228566" y="220"/>
                  </a:lnTo>
                  <a:lnTo>
                    <a:pt x="227665" y="147"/>
                  </a:lnTo>
                  <a:lnTo>
                    <a:pt x="226764" y="74"/>
                  </a:lnTo>
                  <a:lnTo>
                    <a:pt x="225887" y="25"/>
                  </a:lnTo>
                  <a:lnTo>
                    <a:pt x="2249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58"/>
            <p:cNvSpPr/>
            <p:nvPr/>
          </p:nvSpPr>
          <p:spPr>
            <a:xfrm>
              <a:off x="313600" y="1489400"/>
              <a:ext cx="6978775" cy="2730725"/>
            </a:xfrm>
            <a:custGeom>
              <a:avLst/>
              <a:gdLst/>
              <a:ahLst/>
              <a:cxnLst/>
              <a:rect l="l" t="t" r="r" b="b"/>
              <a:pathLst>
                <a:path w="279151" h="109229" extrusionOk="0">
                  <a:moveTo>
                    <a:pt x="223185" y="0"/>
                  </a:moveTo>
                  <a:lnTo>
                    <a:pt x="222283" y="24"/>
                  </a:lnTo>
                  <a:lnTo>
                    <a:pt x="221382" y="49"/>
                  </a:lnTo>
                  <a:lnTo>
                    <a:pt x="220481" y="122"/>
                  </a:lnTo>
                  <a:lnTo>
                    <a:pt x="219580" y="195"/>
                  </a:lnTo>
                  <a:lnTo>
                    <a:pt x="218679" y="268"/>
                  </a:lnTo>
                  <a:lnTo>
                    <a:pt x="217875" y="365"/>
                  </a:lnTo>
                  <a:lnTo>
                    <a:pt x="217072" y="487"/>
                  </a:lnTo>
                  <a:lnTo>
                    <a:pt x="216268" y="609"/>
                  </a:lnTo>
                  <a:lnTo>
                    <a:pt x="215464" y="755"/>
                  </a:lnTo>
                  <a:lnTo>
                    <a:pt x="214685" y="925"/>
                  </a:lnTo>
                  <a:lnTo>
                    <a:pt x="213881" y="1096"/>
                  </a:lnTo>
                  <a:lnTo>
                    <a:pt x="213102" y="1266"/>
                  </a:lnTo>
                  <a:lnTo>
                    <a:pt x="212322" y="1486"/>
                  </a:lnTo>
                  <a:lnTo>
                    <a:pt x="211567" y="1680"/>
                  </a:lnTo>
                  <a:lnTo>
                    <a:pt x="210788" y="1924"/>
                  </a:lnTo>
                  <a:lnTo>
                    <a:pt x="210033" y="2168"/>
                  </a:lnTo>
                  <a:lnTo>
                    <a:pt x="209278" y="2435"/>
                  </a:lnTo>
                  <a:lnTo>
                    <a:pt x="208523" y="2703"/>
                  </a:lnTo>
                  <a:lnTo>
                    <a:pt x="207793" y="2996"/>
                  </a:lnTo>
                  <a:lnTo>
                    <a:pt x="207062" y="3312"/>
                  </a:lnTo>
                  <a:lnTo>
                    <a:pt x="206331" y="3629"/>
                  </a:lnTo>
                  <a:lnTo>
                    <a:pt x="205601" y="3970"/>
                  </a:lnTo>
                  <a:lnTo>
                    <a:pt x="204894" y="4311"/>
                  </a:lnTo>
                  <a:lnTo>
                    <a:pt x="204188" y="4700"/>
                  </a:lnTo>
                  <a:lnTo>
                    <a:pt x="203506" y="5066"/>
                  </a:lnTo>
                  <a:lnTo>
                    <a:pt x="202800" y="5480"/>
                  </a:lnTo>
                  <a:lnTo>
                    <a:pt x="202142" y="5894"/>
                  </a:lnTo>
                  <a:lnTo>
                    <a:pt x="201460" y="6332"/>
                  </a:lnTo>
                  <a:lnTo>
                    <a:pt x="200803" y="6771"/>
                  </a:lnTo>
                  <a:lnTo>
                    <a:pt x="200145" y="7233"/>
                  </a:lnTo>
                  <a:lnTo>
                    <a:pt x="199512" y="7696"/>
                  </a:lnTo>
                  <a:lnTo>
                    <a:pt x="198879" y="8207"/>
                  </a:lnTo>
                  <a:lnTo>
                    <a:pt x="198246" y="8719"/>
                  </a:lnTo>
                  <a:lnTo>
                    <a:pt x="197637" y="9230"/>
                  </a:lnTo>
                  <a:lnTo>
                    <a:pt x="197028" y="9766"/>
                  </a:lnTo>
                  <a:lnTo>
                    <a:pt x="196443" y="10326"/>
                  </a:lnTo>
                  <a:lnTo>
                    <a:pt x="195859" y="10911"/>
                  </a:lnTo>
                  <a:lnTo>
                    <a:pt x="194909" y="11909"/>
                  </a:lnTo>
                  <a:lnTo>
                    <a:pt x="193984" y="12932"/>
                  </a:lnTo>
                  <a:lnTo>
                    <a:pt x="193083" y="13979"/>
                  </a:lnTo>
                  <a:lnTo>
                    <a:pt x="192206" y="15051"/>
                  </a:lnTo>
                  <a:lnTo>
                    <a:pt x="191353" y="16147"/>
                  </a:lnTo>
                  <a:lnTo>
                    <a:pt x="190525" y="17267"/>
                  </a:lnTo>
                  <a:lnTo>
                    <a:pt x="189697" y="18412"/>
                  </a:lnTo>
                  <a:lnTo>
                    <a:pt x="188894" y="19581"/>
                  </a:lnTo>
                  <a:lnTo>
                    <a:pt x="187311" y="21919"/>
                  </a:lnTo>
                  <a:lnTo>
                    <a:pt x="185727" y="24281"/>
                  </a:lnTo>
                  <a:lnTo>
                    <a:pt x="184169" y="26668"/>
                  </a:lnTo>
                  <a:lnTo>
                    <a:pt x="182586" y="29006"/>
                  </a:lnTo>
                  <a:lnTo>
                    <a:pt x="181782" y="30175"/>
                  </a:lnTo>
                  <a:lnTo>
                    <a:pt x="180954" y="31320"/>
                  </a:lnTo>
                  <a:lnTo>
                    <a:pt x="180102" y="32440"/>
                  </a:lnTo>
                  <a:lnTo>
                    <a:pt x="179249" y="33560"/>
                  </a:lnTo>
                  <a:lnTo>
                    <a:pt x="178372" y="34632"/>
                  </a:lnTo>
                  <a:lnTo>
                    <a:pt x="177471" y="35703"/>
                  </a:lnTo>
                  <a:lnTo>
                    <a:pt x="176546" y="36726"/>
                  </a:lnTo>
                  <a:lnTo>
                    <a:pt x="175596" y="37725"/>
                  </a:lnTo>
                  <a:lnTo>
                    <a:pt x="174598" y="38699"/>
                  </a:lnTo>
                  <a:lnTo>
                    <a:pt x="173575" y="39624"/>
                  </a:lnTo>
                  <a:lnTo>
                    <a:pt x="172527" y="40525"/>
                  </a:lnTo>
                  <a:lnTo>
                    <a:pt x="171992" y="40940"/>
                  </a:lnTo>
                  <a:lnTo>
                    <a:pt x="171431" y="41354"/>
                  </a:lnTo>
                  <a:lnTo>
                    <a:pt x="170871" y="41768"/>
                  </a:lnTo>
                  <a:lnTo>
                    <a:pt x="170287" y="42157"/>
                  </a:lnTo>
                  <a:lnTo>
                    <a:pt x="169702" y="42547"/>
                  </a:lnTo>
                  <a:lnTo>
                    <a:pt x="169093" y="42912"/>
                  </a:lnTo>
                  <a:lnTo>
                    <a:pt x="168485" y="43278"/>
                  </a:lnTo>
                  <a:lnTo>
                    <a:pt x="167876" y="43618"/>
                  </a:lnTo>
                  <a:lnTo>
                    <a:pt x="167243" y="43935"/>
                  </a:lnTo>
                  <a:lnTo>
                    <a:pt x="166585" y="44252"/>
                  </a:lnTo>
                  <a:lnTo>
                    <a:pt x="165976" y="44544"/>
                  </a:lnTo>
                  <a:lnTo>
                    <a:pt x="165367" y="44787"/>
                  </a:lnTo>
                  <a:lnTo>
                    <a:pt x="164734" y="45031"/>
                  </a:lnTo>
                  <a:lnTo>
                    <a:pt x="164125" y="45250"/>
                  </a:lnTo>
                  <a:lnTo>
                    <a:pt x="163516" y="45445"/>
                  </a:lnTo>
                  <a:lnTo>
                    <a:pt x="162907" y="45616"/>
                  </a:lnTo>
                  <a:lnTo>
                    <a:pt x="162274" y="45762"/>
                  </a:lnTo>
                  <a:lnTo>
                    <a:pt x="161665" y="45883"/>
                  </a:lnTo>
                  <a:lnTo>
                    <a:pt x="161057" y="46005"/>
                  </a:lnTo>
                  <a:lnTo>
                    <a:pt x="160448" y="46103"/>
                  </a:lnTo>
                  <a:lnTo>
                    <a:pt x="159839" y="46176"/>
                  </a:lnTo>
                  <a:lnTo>
                    <a:pt x="159206" y="46224"/>
                  </a:lnTo>
                  <a:lnTo>
                    <a:pt x="158597" y="46273"/>
                  </a:lnTo>
                  <a:lnTo>
                    <a:pt x="157988" y="46297"/>
                  </a:lnTo>
                  <a:lnTo>
                    <a:pt x="157379" y="46322"/>
                  </a:lnTo>
                  <a:lnTo>
                    <a:pt x="156770" y="46322"/>
                  </a:lnTo>
                  <a:lnTo>
                    <a:pt x="155552" y="46273"/>
                  </a:lnTo>
                  <a:lnTo>
                    <a:pt x="154310" y="46176"/>
                  </a:lnTo>
                  <a:lnTo>
                    <a:pt x="153093" y="46030"/>
                  </a:lnTo>
                  <a:lnTo>
                    <a:pt x="151875" y="45835"/>
                  </a:lnTo>
                  <a:lnTo>
                    <a:pt x="150657" y="45616"/>
                  </a:lnTo>
                  <a:lnTo>
                    <a:pt x="149439" y="45372"/>
                  </a:lnTo>
                  <a:lnTo>
                    <a:pt x="148222" y="45080"/>
                  </a:lnTo>
                  <a:lnTo>
                    <a:pt x="147004" y="44763"/>
                  </a:lnTo>
                  <a:lnTo>
                    <a:pt x="145786" y="44447"/>
                  </a:lnTo>
                  <a:lnTo>
                    <a:pt x="144569" y="44106"/>
                  </a:lnTo>
                  <a:lnTo>
                    <a:pt x="142109" y="43399"/>
                  </a:lnTo>
                  <a:lnTo>
                    <a:pt x="139673" y="42693"/>
                  </a:lnTo>
                  <a:lnTo>
                    <a:pt x="138431" y="42352"/>
                  </a:lnTo>
                  <a:lnTo>
                    <a:pt x="137214" y="42011"/>
                  </a:lnTo>
                  <a:lnTo>
                    <a:pt x="135996" y="41694"/>
                  </a:lnTo>
                  <a:lnTo>
                    <a:pt x="134754" y="41427"/>
                  </a:lnTo>
                  <a:lnTo>
                    <a:pt x="133536" y="41159"/>
                  </a:lnTo>
                  <a:lnTo>
                    <a:pt x="132294" y="40940"/>
                  </a:lnTo>
                  <a:lnTo>
                    <a:pt x="131052" y="40745"/>
                  </a:lnTo>
                  <a:lnTo>
                    <a:pt x="129834" y="40599"/>
                  </a:lnTo>
                  <a:lnTo>
                    <a:pt x="128592" y="40501"/>
                  </a:lnTo>
                  <a:lnTo>
                    <a:pt x="127350" y="40452"/>
                  </a:lnTo>
                  <a:lnTo>
                    <a:pt x="126303" y="40452"/>
                  </a:lnTo>
                  <a:lnTo>
                    <a:pt x="125256" y="40477"/>
                  </a:lnTo>
                  <a:lnTo>
                    <a:pt x="124233" y="40525"/>
                  </a:lnTo>
                  <a:lnTo>
                    <a:pt x="123210" y="40599"/>
                  </a:lnTo>
                  <a:lnTo>
                    <a:pt x="122187" y="40696"/>
                  </a:lnTo>
                  <a:lnTo>
                    <a:pt x="121188" y="40818"/>
                  </a:lnTo>
                  <a:lnTo>
                    <a:pt x="120190" y="40988"/>
                  </a:lnTo>
                  <a:lnTo>
                    <a:pt x="119191" y="41159"/>
                  </a:lnTo>
                  <a:lnTo>
                    <a:pt x="118217" y="41354"/>
                  </a:lnTo>
                  <a:lnTo>
                    <a:pt x="117243" y="41573"/>
                  </a:lnTo>
                  <a:lnTo>
                    <a:pt x="116269" y="41816"/>
                  </a:lnTo>
                  <a:lnTo>
                    <a:pt x="115319" y="42084"/>
                  </a:lnTo>
                  <a:lnTo>
                    <a:pt x="114369" y="42352"/>
                  </a:lnTo>
                  <a:lnTo>
                    <a:pt x="113444" y="42669"/>
                  </a:lnTo>
                  <a:lnTo>
                    <a:pt x="112494" y="43010"/>
                  </a:lnTo>
                  <a:lnTo>
                    <a:pt x="111568" y="43351"/>
                  </a:lnTo>
                  <a:lnTo>
                    <a:pt x="110643" y="43716"/>
                  </a:lnTo>
                  <a:lnTo>
                    <a:pt x="109742" y="44106"/>
                  </a:lnTo>
                  <a:lnTo>
                    <a:pt x="108841" y="44495"/>
                  </a:lnTo>
                  <a:lnTo>
                    <a:pt x="107940" y="44934"/>
                  </a:lnTo>
                  <a:lnTo>
                    <a:pt x="107063" y="45372"/>
                  </a:lnTo>
                  <a:lnTo>
                    <a:pt x="106162" y="45835"/>
                  </a:lnTo>
                  <a:lnTo>
                    <a:pt x="105309" y="46297"/>
                  </a:lnTo>
                  <a:lnTo>
                    <a:pt x="104433" y="46785"/>
                  </a:lnTo>
                  <a:lnTo>
                    <a:pt x="103580" y="47296"/>
                  </a:lnTo>
                  <a:lnTo>
                    <a:pt x="102728" y="47807"/>
                  </a:lnTo>
                  <a:lnTo>
                    <a:pt x="101875" y="48343"/>
                  </a:lnTo>
                  <a:lnTo>
                    <a:pt x="101023" y="48903"/>
                  </a:lnTo>
                  <a:lnTo>
                    <a:pt x="100195" y="49463"/>
                  </a:lnTo>
                  <a:lnTo>
                    <a:pt x="99367" y="50048"/>
                  </a:lnTo>
                  <a:lnTo>
                    <a:pt x="97735" y="51217"/>
                  </a:lnTo>
                  <a:lnTo>
                    <a:pt x="96128" y="52459"/>
                  </a:lnTo>
                  <a:lnTo>
                    <a:pt x="94545" y="53725"/>
                  </a:lnTo>
                  <a:lnTo>
                    <a:pt x="92986" y="55041"/>
                  </a:lnTo>
                  <a:lnTo>
                    <a:pt x="91452" y="56404"/>
                  </a:lnTo>
                  <a:lnTo>
                    <a:pt x="89942" y="57768"/>
                  </a:lnTo>
                  <a:lnTo>
                    <a:pt x="88456" y="59181"/>
                  </a:lnTo>
                  <a:lnTo>
                    <a:pt x="86995" y="60618"/>
                  </a:lnTo>
                  <a:lnTo>
                    <a:pt x="85558" y="62055"/>
                  </a:lnTo>
                  <a:lnTo>
                    <a:pt x="84145" y="63516"/>
                  </a:lnTo>
                  <a:lnTo>
                    <a:pt x="82757" y="65001"/>
                  </a:lnTo>
                  <a:lnTo>
                    <a:pt x="81369" y="66463"/>
                  </a:lnTo>
                  <a:lnTo>
                    <a:pt x="80005" y="67948"/>
                  </a:lnTo>
                  <a:lnTo>
                    <a:pt x="77350" y="70895"/>
                  </a:lnTo>
                  <a:lnTo>
                    <a:pt x="74769" y="73818"/>
                  </a:lnTo>
                  <a:lnTo>
                    <a:pt x="72553" y="76302"/>
                  </a:lnTo>
                  <a:lnTo>
                    <a:pt x="70312" y="78810"/>
                  </a:lnTo>
                  <a:lnTo>
                    <a:pt x="67998" y="81319"/>
                  </a:lnTo>
                  <a:lnTo>
                    <a:pt x="66829" y="82561"/>
                  </a:lnTo>
                  <a:lnTo>
                    <a:pt x="65636" y="83779"/>
                  </a:lnTo>
                  <a:lnTo>
                    <a:pt x="64443" y="84996"/>
                  </a:lnTo>
                  <a:lnTo>
                    <a:pt x="63225" y="86214"/>
                  </a:lnTo>
                  <a:lnTo>
                    <a:pt x="61983" y="87407"/>
                  </a:lnTo>
                  <a:lnTo>
                    <a:pt x="60741" y="88576"/>
                  </a:lnTo>
                  <a:lnTo>
                    <a:pt x="59450" y="89721"/>
                  </a:lnTo>
                  <a:lnTo>
                    <a:pt x="58184" y="90841"/>
                  </a:lnTo>
                  <a:lnTo>
                    <a:pt x="56868" y="91962"/>
                  </a:lnTo>
                  <a:lnTo>
                    <a:pt x="55553" y="93033"/>
                  </a:lnTo>
                  <a:lnTo>
                    <a:pt x="54214" y="94080"/>
                  </a:lnTo>
                  <a:lnTo>
                    <a:pt x="52850" y="95103"/>
                  </a:lnTo>
                  <a:lnTo>
                    <a:pt x="51462" y="96078"/>
                  </a:lnTo>
                  <a:lnTo>
                    <a:pt x="50049" y="97027"/>
                  </a:lnTo>
                  <a:lnTo>
                    <a:pt x="48637" y="97928"/>
                  </a:lnTo>
                  <a:lnTo>
                    <a:pt x="47175" y="98805"/>
                  </a:lnTo>
                  <a:lnTo>
                    <a:pt x="45714" y="99633"/>
                  </a:lnTo>
                  <a:lnTo>
                    <a:pt x="44229" y="100413"/>
                  </a:lnTo>
                  <a:lnTo>
                    <a:pt x="42694" y="101143"/>
                  </a:lnTo>
                  <a:lnTo>
                    <a:pt x="41160" y="101825"/>
                  </a:lnTo>
                  <a:lnTo>
                    <a:pt x="40381" y="102142"/>
                  </a:lnTo>
                  <a:lnTo>
                    <a:pt x="39601" y="102434"/>
                  </a:lnTo>
                  <a:lnTo>
                    <a:pt x="38797" y="102726"/>
                  </a:lnTo>
                  <a:lnTo>
                    <a:pt x="37994" y="103018"/>
                  </a:lnTo>
                  <a:lnTo>
                    <a:pt x="37190" y="103286"/>
                  </a:lnTo>
                  <a:lnTo>
                    <a:pt x="36386" y="103530"/>
                  </a:lnTo>
                  <a:lnTo>
                    <a:pt x="35558" y="103773"/>
                  </a:lnTo>
                  <a:lnTo>
                    <a:pt x="34730" y="103993"/>
                  </a:lnTo>
                  <a:lnTo>
                    <a:pt x="33902" y="104187"/>
                  </a:lnTo>
                  <a:lnTo>
                    <a:pt x="33074" y="104382"/>
                  </a:lnTo>
                  <a:lnTo>
                    <a:pt x="32222" y="104553"/>
                  </a:lnTo>
                  <a:lnTo>
                    <a:pt x="31369" y="104723"/>
                  </a:lnTo>
                  <a:lnTo>
                    <a:pt x="30273" y="104894"/>
                  </a:lnTo>
                  <a:lnTo>
                    <a:pt x="29153" y="105016"/>
                  </a:lnTo>
                  <a:lnTo>
                    <a:pt x="28033" y="105113"/>
                  </a:lnTo>
                  <a:lnTo>
                    <a:pt x="26888" y="105186"/>
                  </a:lnTo>
                  <a:lnTo>
                    <a:pt x="24599" y="105186"/>
                  </a:lnTo>
                  <a:lnTo>
                    <a:pt x="23430" y="105113"/>
                  </a:lnTo>
                  <a:lnTo>
                    <a:pt x="22285" y="105040"/>
                  </a:lnTo>
                  <a:lnTo>
                    <a:pt x="21116" y="104894"/>
                  </a:lnTo>
                  <a:lnTo>
                    <a:pt x="19972" y="104723"/>
                  </a:lnTo>
                  <a:lnTo>
                    <a:pt x="18827" y="104504"/>
                  </a:lnTo>
                  <a:lnTo>
                    <a:pt x="17682" y="104261"/>
                  </a:lnTo>
                  <a:lnTo>
                    <a:pt x="16562" y="103968"/>
                  </a:lnTo>
                  <a:lnTo>
                    <a:pt x="15442" y="103652"/>
                  </a:lnTo>
                  <a:lnTo>
                    <a:pt x="14346" y="103286"/>
                  </a:lnTo>
                  <a:lnTo>
                    <a:pt x="13274" y="102872"/>
                  </a:lnTo>
                  <a:lnTo>
                    <a:pt x="12202" y="102434"/>
                  </a:lnTo>
                  <a:lnTo>
                    <a:pt x="11155" y="101947"/>
                  </a:lnTo>
                  <a:lnTo>
                    <a:pt x="10132" y="101411"/>
                  </a:lnTo>
                  <a:lnTo>
                    <a:pt x="9134" y="100851"/>
                  </a:lnTo>
                  <a:lnTo>
                    <a:pt x="8184" y="100242"/>
                  </a:lnTo>
                  <a:lnTo>
                    <a:pt x="7234" y="99585"/>
                  </a:lnTo>
                  <a:lnTo>
                    <a:pt x="6333" y="98903"/>
                  </a:lnTo>
                  <a:lnTo>
                    <a:pt x="5456" y="98172"/>
                  </a:lnTo>
                  <a:lnTo>
                    <a:pt x="4628" y="97393"/>
                  </a:lnTo>
                  <a:lnTo>
                    <a:pt x="3825" y="96589"/>
                  </a:lnTo>
                  <a:lnTo>
                    <a:pt x="3459" y="96151"/>
                  </a:lnTo>
                  <a:lnTo>
                    <a:pt x="3070" y="95712"/>
                  </a:lnTo>
                  <a:lnTo>
                    <a:pt x="2729" y="95274"/>
                  </a:lnTo>
                  <a:lnTo>
                    <a:pt x="2363" y="94835"/>
                  </a:lnTo>
                  <a:lnTo>
                    <a:pt x="2022" y="94373"/>
                  </a:lnTo>
                  <a:lnTo>
                    <a:pt x="1706" y="93886"/>
                  </a:lnTo>
                  <a:lnTo>
                    <a:pt x="1389" y="93399"/>
                  </a:lnTo>
                  <a:lnTo>
                    <a:pt x="1097" y="92911"/>
                  </a:lnTo>
                  <a:lnTo>
                    <a:pt x="805" y="92400"/>
                  </a:lnTo>
                  <a:lnTo>
                    <a:pt x="512" y="91889"/>
                  </a:lnTo>
                  <a:lnTo>
                    <a:pt x="269" y="91353"/>
                  </a:lnTo>
                  <a:lnTo>
                    <a:pt x="1" y="90817"/>
                  </a:lnTo>
                  <a:lnTo>
                    <a:pt x="1" y="90817"/>
                  </a:lnTo>
                  <a:lnTo>
                    <a:pt x="464" y="91816"/>
                  </a:lnTo>
                  <a:lnTo>
                    <a:pt x="975" y="92790"/>
                  </a:lnTo>
                  <a:lnTo>
                    <a:pt x="1462" y="93764"/>
                  </a:lnTo>
                  <a:lnTo>
                    <a:pt x="1998" y="94689"/>
                  </a:lnTo>
                  <a:lnTo>
                    <a:pt x="2558" y="95590"/>
                  </a:lnTo>
                  <a:lnTo>
                    <a:pt x="3143" y="96467"/>
                  </a:lnTo>
                  <a:lnTo>
                    <a:pt x="3727" y="97320"/>
                  </a:lnTo>
                  <a:lnTo>
                    <a:pt x="4360" y="98148"/>
                  </a:lnTo>
                  <a:lnTo>
                    <a:pt x="4994" y="98951"/>
                  </a:lnTo>
                  <a:lnTo>
                    <a:pt x="5651" y="99731"/>
                  </a:lnTo>
                  <a:lnTo>
                    <a:pt x="6333" y="100461"/>
                  </a:lnTo>
                  <a:lnTo>
                    <a:pt x="7039" y="101192"/>
                  </a:lnTo>
                  <a:lnTo>
                    <a:pt x="7770" y="101874"/>
                  </a:lnTo>
                  <a:lnTo>
                    <a:pt x="8501" y="102531"/>
                  </a:lnTo>
                  <a:lnTo>
                    <a:pt x="9280" y="103165"/>
                  </a:lnTo>
                  <a:lnTo>
                    <a:pt x="10059" y="103773"/>
                  </a:lnTo>
                  <a:lnTo>
                    <a:pt x="10863" y="104358"/>
                  </a:lnTo>
                  <a:lnTo>
                    <a:pt x="11691" y="104894"/>
                  </a:lnTo>
                  <a:lnTo>
                    <a:pt x="12543" y="105405"/>
                  </a:lnTo>
                  <a:lnTo>
                    <a:pt x="13420" y="105892"/>
                  </a:lnTo>
                  <a:lnTo>
                    <a:pt x="14297" y="106355"/>
                  </a:lnTo>
                  <a:lnTo>
                    <a:pt x="15222" y="106769"/>
                  </a:lnTo>
                  <a:lnTo>
                    <a:pt x="16148" y="107159"/>
                  </a:lnTo>
                  <a:lnTo>
                    <a:pt x="17098" y="107524"/>
                  </a:lnTo>
                  <a:lnTo>
                    <a:pt x="18072" y="107841"/>
                  </a:lnTo>
                  <a:lnTo>
                    <a:pt x="19046" y="108133"/>
                  </a:lnTo>
                  <a:lnTo>
                    <a:pt x="20069" y="108401"/>
                  </a:lnTo>
                  <a:lnTo>
                    <a:pt x="21092" y="108620"/>
                  </a:lnTo>
                  <a:lnTo>
                    <a:pt x="22139" y="108815"/>
                  </a:lnTo>
                  <a:lnTo>
                    <a:pt x="23211" y="108961"/>
                  </a:lnTo>
                  <a:lnTo>
                    <a:pt x="24307" y="109083"/>
                  </a:lnTo>
                  <a:lnTo>
                    <a:pt x="25403" y="109156"/>
                  </a:lnTo>
                  <a:lnTo>
                    <a:pt x="26206" y="109204"/>
                  </a:lnTo>
                  <a:lnTo>
                    <a:pt x="27010" y="109229"/>
                  </a:lnTo>
                  <a:lnTo>
                    <a:pt x="28569" y="109229"/>
                  </a:lnTo>
                  <a:lnTo>
                    <a:pt x="29348" y="109204"/>
                  </a:lnTo>
                  <a:lnTo>
                    <a:pt x="30103" y="109180"/>
                  </a:lnTo>
                  <a:lnTo>
                    <a:pt x="30882" y="109131"/>
                  </a:lnTo>
                  <a:lnTo>
                    <a:pt x="31637" y="109058"/>
                  </a:lnTo>
                  <a:lnTo>
                    <a:pt x="33123" y="108888"/>
                  </a:lnTo>
                  <a:lnTo>
                    <a:pt x="34609" y="108669"/>
                  </a:lnTo>
                  <a:lnTo>
                    <a:pt x="36070" y="108401"/>
                  </a:lnTo>
                  <a:lnTo>
                    <a:pt x="37507" y="108060"/>
                  </a:lnTo>
                  <a:lnTo>
                    <a:pt x="38919" y="107694"/>
                  </a:lnTo>
                  <a:lnTo>
                    <a:pt x="40307" y="107256"/>
                  </a:lnTo>
                  <a:lnTo>
                    <a:pt x="41696" y="106769"/>
                  </a:lnTo>
                  <a:lnTo>
                    <a:pt x="43035" y="106258"/>
                  </a:lnTo>
                  <a:lnTo>
                    <a:pt x="44375" y="105697"/>
                  </a:lnTo>
                  <a:lnTo>
                    <a:pt x="45690" y="105089"/>
                  </a:lnTo>
                  <a:lnTo>
                    <a:pt x="47005" y="104431"/>
                  </a:lnTo>
                  <a:lnTo>
                    <a:pt x="48296" y="103749"/>
                  </a:lnTo>
                  <a:lnTo>
                    <a:pt x="49562" y="103018"/>
                  </a:lnTo>
                  <a:lnTo>
                    <a:pt x="50804" y="102239"/>
                  </a:lnTo>
                  <a:lnTo>
                    <a:pt x="52046" y="101435"/>
                  </a:lnTo>
                  <a:lnTo>
                    <a:pt x="53264" y="100607"/>
                  </a:lnTo>
                  <a:lnTo>
                    <a:pt x="54482" y="99755"/>
                  </a:lnTo>
                  <a:lnTo>
                    <a:pt x="55675" y="98854"/>
                  </a:lnTo>
                  <a:lnTo>
                    <a:pt x="56868" y="97928"/>
                  </a:lnTo>
                  <a:lnTo>
                    <a:pt x="58037" y="96979"/>
                  </a:lnTo>
                  <a:lnTo>
                    <a:pt x="59206" y="95980"/>
                  </a:lnTo>
                  <a:lnTo>
                    <a:pt x="60351" y="94982"/>
                  </a:lnTo>
                  <a:lnTo>
                    <a:pt x="61496" y="93959"/>
                  </a:lnTo>
                  <a:lnTo>
                    <a:pt x="62616" y="92911"/>
                  </a:lnTo>
                  <a:lnTo>
                    <a:pt x="63736" y="91840"/>
                  </a:lnTo>
                  <a:lnTo>
                    <a:pt x="64857" y="90768"/>
                  </a:lnTo>
                  <a:lnTo>
                    <a:pt x="65953" y="89672"/>
                  </a:lnTo>
                  <a:lnTo>
                    <a:pt x="67049" y="88552"/>
                  </a:lnTo>
                  <a:lnTo>
                    <a:pt x="69216" y="86263"/>
                  </a:lnTo>
                  <a:lnTo>
                    <a:pt x="71359" y="83949"/>
                  </a:lnTo>
                  <a:lnTo>
                    <a:pt x="73478" y="81611"/>
                  </a:lnTo>
                  <a:lnTo>
                    <a:pt x="75597" y="79249"/>
                  </a:lnTo>
                  <a:lnTo>
                    <a:pt x="79786" y="74500"/>
                  </a:lnTo>
                  <a:lnTo>
                    <a:pt x="81856" y="72162"/>
                  </a:lnTo>
                  <a:lnTo>
                    <a:pt x="83951" y="69848"/>
                  </a:lnTo>
                  <a:lnTo>
                    <a:pt x="86045" y="67559"/>
                  </a:lnTo>
                  <a:lnTo>
                    <a:pt x="88139" y="65342"/>
                  </a:lnTo>
                  <a:lnTo>
                    <a:pt x="89211" y="64271"/>
                  </a:lnTo>
                  <a:lnTo>
                    <a:pt x="90258" y="63199"/>
                  </a:lnTo>
                  <a:lnTo>
                    <a:pt x="91330" y="62152"/>
                  </a:lnTo>
                  <a:lnTo>
                    <a:pt x="92401" y="61129"/>
                  </a:lnTo>
                  <a:lnTo>
                    <a:pt x="93473" y="60131"/>
                  </a:lnTo>
                  <a:lnTo>
                    <a:pt x="94569" y="59132"/>
                  </a:lnTo>
                  <a:lnTo>
                    <a:pt x="95641" y="58182"/>
                  </a:lnTo>
                  <a:lnTo>
                    <a:pt x="96761" y="57257"/>
                  </a:lnTo>
                  <a:lnTo>
                    <a:pt x="97857" y="56380"/>
                  </a:lnTo>
                  <a:lnTo>
                    <a:pt x="98977" y="55503"/>
                  </a:lnTo>
                  <a:lnTo>
                    <a:pt x="100097" y="54675"/>
                  </a:lnTo>
                  <a:lnTo>
                    <a:pt x="101218" y="53872"/>
                  </a:lnTo>
                  <a:lnTo>
                    <a:pt x="102509" y="53019"/>
                  </a:lnTo>
                  <a:lnTo>
                    <a:pt x="103824" y="52167"/>
                  </a:lnTo>
                  <a:lnTo>
                    <a:pt x="105163" y="51363"/>
                  </a:lnTo>
                  <a:lnTo>
                    <a:pt x="106527" y="50608"/>
                  </a:lnTo>
                  <a:lnTo>
                    <a:pt x="107891" y="49853"/>
                  </a:lnTo>
                  <a:lnTo>
                    <a:pt x="109279" y="49171"/>
                  </a:lnTo>
                  <a:lnTo>
                    <a:pt x="110692" y="48514"/>
                  </a:lnTo>
                  <a:lnTo>
                    <a:pt x="112129" y="47880"/>
                  </a:lnTo>
                  <a:lnTo>
                    <a:pt x="113590" y="47320"/>
                  </a:lnTo>
                  <a:lnTo>
                    <a:pt x="115051" y="46785"/>
                  </a:lnTo>
                  <a:lnTo>
                    <a:pt x="116512" y="46297"/>
                  </a:lnTo>
                  <a:lnTo>
                    <a:pt x="118022" y="45859"/>
                  </a:lnTo>
                  <a:lnTo>
                    <a:pt x="119532" y="45494"/>
                  </a:lnTo>
                  <a:lnTo>
                    <a:pt x="121042" y="45153"/>
                  </a:lnTo>
                  <a:lnTo>
                    <a:pt x="121822" y="45007"/>
                  </a:lnTo>
                  <a:lnTo>
                    <a:pt x="122577" y="44885"/>
                  </a:lnTo>
                  <a:lnTo>
                    <a:pt x="123356" y="44763"/>
                  </a:lnTo>
                  <a:lnTo>
                    <a:pt x="124135" y="44666"/>
                  </a:lnTo>
                  <a:lnTo>
                    <a:pt x="125036" y="44593"/>
                  </a:lnTo>
                  <a:lnTo>
                    <a:pt x="125913" y="44520"/>
                  </a:lnTo>
                  <a:lnTo>
                    <a:pt x="126814" y="44495"/>
                  </a:lnTo>
                  <a:lnTo>
                    <a:pt x="127691" y="44471"/>
                  </a:lnTo>
                  <a:lnTo>
                    <a:pt x="128568" y="44495"/>
                  </a:lnTo>
                  <a:lnTo>
                    <a:pt x="129420" y="44544"/>
                  </a:lnTo>
                  <a:lnTo>
                    <a:pt x="130297" y="44593"/>
                  </a:lnTo>
                  <a:lnTo>
                    <a:pt x="131174" y="44666"/>
                  </a:lnTo>
                  <a:lnTo>
                    <a:pt x="132026" y="44787"/>
                  </a:lnTo>
                  <a:lnTo>
                    <a:pt x="132878" y="44885"/>
                  </a:lnTo>
                  <a:lnTo>
                    <a:pt x="133731" y="45031"/>
                  </a:lnTo>
                  <a:lnTo>
                    <a:pt x="134583" y="45177"/>
                  </a:lnTo>
                  <a:lnTo>
                    <a:pt x="136288" y="45542"/>
                  </a:lnTo>
                  <a:lnTo>
                    <a:pt x="137969" y="45932"/>
                  </a:lnTo>
                  <a:lnTo>
                    <a:pt x="139649" y="46370"/>
                  </a:lnTo>
                  <a:lnTo>
                    <a:pt x="141329" y="46809"/>
                  </a:lnTo>
                  <a:lnTo>
                    <a:pt x="144690" y="47783"/>
                  </a:lnTo>
                  <a:lnTo>
                    <a:pt x="146371" y="48246"/>
                  </a:lnTo>
                  <a:lnTo>
                    <a:pt x="148076" y="48709"/>
                  </a:lnTo>
                  <a:lnTo>
                    <a:pt x="149780" y="49147"/>
                  </a:lnTo>
                  <a:lnTo>
                    <a:pt x="151510" y="49561"/>
                  </a:lnTo>
                  <a:lnTo>
                    <a:pt x="152873" y="49829"/>
                  </a:lnTo>
                  <a:lnTo>
                    <a:pt x="154213" y="50048"/>
                  </a:lnTo>
                  <a:lnTo>
                    <a:pt x="155552" y="50194"/>
                  </a:lnTo>
                  <a:lnTo>
                    <a:pt x="156234" y="50267"/>
                  </a:lnTo>
                  <a:lnTo>
                    <a:pt x="156892" y="50292"/>
                  </a:lnTo>
                  <a:lnTo>
                    <a:pt x="157549" y="50316"/>
                  </a:lnTo>
                  <a:lnTo>
                    <a:pt x="158207" y="50340"/>
                  </a:lnTo>
                  <a:lnTo>
                    <a:pt x="158865" y="50316"/>
                  </a:lnTo>
                  <a:lnTo>
                    <a:pt x="159498" y="50292"/>
                  </a:lnTo>
                  <a:lnTo>
                    <a:pt x="160155" y="50267"/>
                  </a:lnTo>
                  <a:lnTo>
                    <a:pt x="160789" y="50218"/>
                  </a:lnTo>
                  <a:lnTo>
                    <a:pt x="161446" y="50145"/>
                  </a:lnTo>
                  <a:lnTo>
                    <a:pt x="162079" y="50048"/>
                  </a:lnTo>
                  <a:lnTo>
                    <a:pt x="162713" y="49951"/>
                  </a:lnTo>
                  <a:lnTo>
                    <a:pt x="163346" y="49829"/>
                  </a:lnTo>
                  <a:lnTo>
                    <a:pt x="163979" y="49683"/>
                  </a:lnTo>
                  <a:lnTo>
                    <a:pt x="164588" y="49512"/>
                  </a:lnTo>
                  <a:lnTo>
                    <a:pt x="165221" y="49342"/>
                  </a:lnTo>
                  <a:lnTo>
                    <a:pt x="165830" y="49147"/>
                  </a:lnTo>
                  <a:lnTo>
                    <a:pt x="166439" y="48952"/>
                  </a:lnTo>
                  <a:lnTo>
                    <a:pt x="167072" y="48709"/>
                  </a:lnTo>
                  <a:lnTo>
                    <a:pt x="167681" y="48465"/>
                  </a:lnTo>
                  <a:lnTo>
                    <a:pt x="168265" y="48197"/>
                  </a:lnTo>
                  <a:lnTo>
                    <a:pt x="168874" y="47929"/>
                  </a:lnTo>
                  <a:lnTo>
                    <a:pt x="169483" y="47613"/>
                  </a:lnTo>
                  <a:lnTo>
                    <a:pt x="170068" y="47296"/>
                  </a:lnTo>
                  <a:lnTo>
                    <a:pt x="170652" y="46955"/>
                  </a:lnTo>
                  <a:lnTo>
                    <a:pt x="171237" y="46614"/>
                  </a:lnTo>
                  <a:lnTo>
                    <a:pt x="171821" y="46224"/>
                  </a:lnTo>
                  <a:lnTo>
                    <a:pt x="172893" y="45469"/>
                  </a:lnTo>
                  <a:lnTo>
                    <a:pt x="173940" y="44690"/>
                  </a:lnTo>
                  <a:lnTo>
                    <a:pt x="174938" y="43862"/>
                  </a:lnTo>
                  <a:lnTo>
                    <a:pt x="175888" y="43010"/>
                  </a:lnTo>
                  <a:lnTo>
                    <a:pt x="176838" y="42133"/>
                  </a:lnTo>
                  <a:lnTo>
                    <a:pt x="177739" y="41232"/>
                  </a:lnTo>
                  <a:lnTo>
                    <a:pt x="178616" y="40306"/>
                  </a:lnTo>
                  <a:lnTo>
                    <a:pt x="179444" y="39332"/>
                  </a:lnTo>
                  <a:lnTo>
                    <a:pt x="180272" y="38358"/>
                  </a:lnTo>
                  <a:lnTo>
                    <a:pt x="181076" y="37359"/>
                  </a:lnTo>
                  <a:lnTo>
                    <a:pt x="181879" y="36337"/>
                  </a:lnTo>
                  <a:lnTo>
                    <a:pt x="182634" y="35314"/>
                  </a:lnTo>
                  <a:lnTo>
                    <a:pt x="183389" y="34266"/>
                  </a:lnTo>
                  <a:lnTo>
                    <a:pt x="184144" y="33219"/>
                  </a:lnTo>
                  <a:lnTo>
                    <a:pt x="185581" y="31076"/>
                  </a:lnTo>
                  <a:lnTo>
                    <a:pt x="188455" y="26741"/>
                  </a:lnTo>
                  <a:lnTo>
                    <a:pt x="189892" y="24573"/>
                  </a:lnTo>
                  <a:lnTo>
                    <a:pt x="191378" y="22455"/>
                  </a:lnTo>
                  <a:lnTo>
                    <a:pt x="192133" y="21407"/>
                  </a:lnTo>
                  <a:lnTo>
                    <a:pt x="192888" y="20360"/>
                  </a:lnTo>
                  <a:lnTo>
                    <a:pt x="193691" y="19362"/>
                  </a:lnTo>
                  <a:lnTo>
                    <a:pt x="194495" y="18339"/>
                  </a:lnTo>
                  <a:lnTo>
                    <a:pt x="195323" y="17365"/>
                  </a:lnTo>
                  <a:lnTo>
                    <a:pt x="196151" y="16415"/>
                  </a:lnTo>
                  <a:lnTo>
                    <a:pt x="197028" y="15465"/>
                  </a:lnTo>
                  <a:lnTo>
                    <a:pt x="197929" y="14540"/>
                  </a:lnTo>
                  <a:lnTo>
                    <a:pt x="198562" y="13955"/>
                  </a:lnTo>
                  <a:lnTo>
                    <a:pt x="199195" y="13371"/>
                  </a:lnTo>
                  <a:lnTo>
                    <a:pt x="199853" y="12810"/>
                  </a:lnTo>
                  <a:lnTo>
                    <a:pt x="200511" y="12275"/>
                  </a:lnTo>
                  <a:lnTo>
                    <a:pt x="201168" y="11739"/>
                  </a:lnTo>
                  <a:lnTo>
                    <a:pt x="201850" y="11227"/>
                  </a:lnTo>
                  <a:lnTo>
                    <a:pt x="202532" y="10740"/>
                  </a:lnTo>
                  <a:lnTo>
                    <a:pt x="203238" y="10278"/>
                  </a:lnTo>
                  <a:lnTo>
                    <a:pt x="203945" y="9815"/>
                  </a:lnTo>
                  <a:lnTo>
                    <a:pt x="204675" y="9376"/>
                  </a:lnTo>
                  <a:lnTo>
                    <a:pt x="205406" y="8962"/>
                  </a:lnTo>
                  <a:lnTo>
                    <a:pt x="206136" y="8573"/>
                  </a:lnTo>
                  <a:lnTo>
                    <a:pt x="206891" y="8183"/>
                  </a:lnTo>
                  <a:lnTo>
                    <a:pt x="207646" y="7818"/>
                  </a:lnTo>
                  <a:lnTo>
                    <a:pt x="208401" y="7452"/>
                  </a:lnTo>
                  <a:lnTo>
                    <a:pt x="209181" y="7136"/>
                  </a:lnTo>
                  <a:lnTo>
                    <a:pt x="209960" y="6819"/>
                  </a:lnTo>
                  <a:lnTo>
                    <a:pt x="210739" y="6503"/>
                  </a:lnTo>
                  <a:lnTo>
                    <a:pt x="211519" y="6235"/>
                  </a:lnTo>
                  <a:lnTo>
                    <a:pt x="212322" y="5967"/>
                  </a:lnTo>
                  <a:lnTo>
                    <a:pt x="213126" y="5723"/>
                  </a:lnTo>
                  <a:lnTo>
                    <a:pt x="213954" y="5480"/>
                  </a:lnTo>
                  <a:lnTo>
                    <a:pt x="214758" y="5261"/>
                  </a:lnTo>
                  <a:lnTo>
                    <a:pt x="215586" y="5066"/>
                  </a:lnTo>
                  <a:lnTo>
                    <a:pt x="216414" y="4895"/>
                  </a:lnTo>
                  <a:lnTo>
                    <a:pt x="217242" y="4725"/>
                  </a:lnTo>
                  <a:lnTo>
                    <a:pt x="218094" y="4579"/>
                  </a:lnTo>
                  <a:lnTo>
                    <a:pt x="218923" y="4432"/>
                  </a:lnTo>
                  <a:lnTo>
                    <a:pt x="219775" y="4311"/>
                  </a:lnTo>
                  <a:lnTo>
                    <a:pt x="220627" y="4213"/>
                  </a:lnTo>
                  <a:lnTo>
                    <a:pt x="221480" y="4140"/>
                  </a:lnTo>
                  <a:lnTo>
                    <a:pt x="222332" y="4067"/>
                  </a:lnTo>
                  <a:lnTo>
                    <a:pt x="223404" y="3994"/>
                  </a:lnTo>
                  <a:lnTo>
                    <a:pt x="224451" y="3970"/>
                  </a:lnTo>
                  <a:lnTo>
                    <a:pt x="225498" y="3945"/>
                  </a:lnTo>
                  <a:lnTo>
                    <a:pt x="226545" y="3945"/>
                  </a:lnTo>
                  <a:lnTo>
                    <a:pt x="227593" y="3994"/>
                  </a:lnTo>
                  <a:lnTo>
                    <a:pt x="228616" y="4043"/>
                  </a:lnTo>
                  <a:lnTo>
                    <a:pt x="229638" y="4116"/>
                  </a:lnTo>
                  <a:lnTo>
                    <a:pt x="230661" y="4213"/>
                  </a:lnTo>
                  <a:lnTo>
                    <a:pt x="231684" y="4311"/>
                  </a:lnTo>
                  <a:lnTo>
                    <a:pt x="232707" y="4457"/>
                  </a:lnTo>
                  <a:lnTo>
                    <a:pt x="233706" y="4627"/>
                  </a:lnTo>
                  <a:lnTo>
                    <a:pt x="234704" y="4798"/>
                  </a:lnTo>
                  <a:lnTo>
                    <a:pt x="235703" y="4993"/>
                  </a:lnTo>
                  <a:lnTo>
                    <a:pt x="236677" y="5212"/>
                  </a:lnTo>
                  <a:lnTo>
                    <a:pt x="237651" y="5455"/>
                  </a:lnTo>
                  <a:lnTo>
                    <a:pt x="238625" y="5699"/>
                  </a:lnTo>
                  <a:lnTo>
                    <a:pt x="239599" y="5967"/>
                  </a:lnTo>
                  <a:lnTo>
                    <a:pt x="240574" y="6259"/>
                  </a:lnTo>
                  <a:lnTo>
                    <a:pt x="241523" y="6576"/>
                  </a:lnTo>
                  <a:lnTo>
                    <a:pt x="242473" y="6892"/>
                  </a:lnTo>
                  <a:lnTo>
                    <a:pt x="243423" y="7233"/>
                  </a:lnTo>
                  <a:lnTo>
                    <a:pt x="244373" y="7599"/>
                  </a:lnTo>
                  <a:lnTo>
                    <a:pt x="245298" y="7964"/>
                  </a:lnTo>
                  <a:lnTo>
                    <a:pt x="246224" y="8354"/>
                  </a:lnTo>
                  <a:lnTo>
                    <a:pt x="247149" y="8768"/>
                  </a:lnTo>
                  <a:lnTo>
                    <a:pt x="248075" y="9182"/>
                  </a:lnTo>
                  <a:lnTo>
                    <a:pt x="249000" y="9620"/>
                  </a:lnTo>
                  <a:lnTo>
                    <a:pt x="249901" y="10058"/>
                  </a:lnTo>
                  <a:lnTo>
                    <a:pt x="251704" y="11008"/>
                  </a:lnTo>
                  <a:lnTo>
                    <a:pt x="253481" y="11982"/>
                  </a:lnTo>
                  <a:lnTo>
                    <a:pt x="255235" y="13030"/>
                  </a:lnTo>
                  <a:lnTo>
                    <a:pt x="256964" y="14101"/>
                  </a:lnTo>
                  <a:lnTo>
                    <a:pt x="258693" y="15221"/>
                  </a:lnTo>
                  <a:lnTo>
                    <a:pt x="260374" y="16390"/>
                  </a:lnTo>
                  <a:lnTo>
                    <a:pt x="262054" y="17584"/>
                  </a:lnTo>
                  <a:lnTo>
                    <a:pt x="263710" y="18826"/>
                  </a:lnTo>
                  <a:lnTo>
                    <a:pt x="265342" y="20092"/>
                  </a:lnTo>
                  <a:lnTo>
                    <a:pt x="266949" y="21383"/>
                  </a:lnTo>
                  <a:lnTo>
                    <a:pt x="268557" y="22698"/>
                  </a:lnTo>
                  <a:lnTo>
                    <a:pt x="270115" y="24013"/>
                  </a:lnTo>
                  <a:lnTo>
                    <a:pt x="271674" y="25377"/>
                  </a:lnTo>
                  <a:lnTo>
                    <a:pt x="273208" y="26741"/>
                  </a:lnTo>
                  <a:lnTo>
                    <a:pt x="274718" y="28129"/>
                  </a:lnTo>
                  <a:lnTo>
                    <a:pt x="276204" y="29517"/>
                  </a:lnTo>
                  <a:lnTo>
                    <a:pt x="277690" y="30906"/>
                  </a:lnTo>
                  <a:lnTo>
                    <a:pt x="279151" y="32294"/>
                  </a:lnTo>
                  <a:lnTo>
                    <a:pt x="278907" y="31782"/>
                  </a:lnTo>
                  <a:lnTo>
                    <a:pt x="278664" y="31295"/>
                  </a:lnTo>
                  <a:lnTo>
                    <a:pt x="278128" y="30321"/>
                  </a:lnTo>
                  <a:lnTo>
                    <a:pt x="277568" y="29396"/>
                  </a:lnTo>
                  <a:lnTo>
                    <a:pt x="276959" y="28519"/>
                  </a:lnTo>
                  <a:lnTo>
                    <a:pt x="276301" y="27666"/>
                  </a:lnTo>
                  <a:lnTo>
                    <a:pt x="275620" y="26838"/>
                  </a:lnTo>
                  <a:lnTo>
                    <a:pt x="274913" y="26035"/>
                  </a:lnTo>
                  <a:lnTo>
                    <a:pt x="274183" y="25255"/>
                  </a:lnTo>
                  <a:lnTo>
                    <a:pt x="273428" y="24500"/>
                  </a:lnTo>
                  <a:lnTo>
                    <a:pt x="272624" y="23745"/>
                  </a:lnTo>
                  <a:lnTo>
                    <a:pt x="271820" y="23015"/>
                  </a:lnTo>
                  <a:lnTo>
                    <a:pt x="271017" y="22284"/>
                  </a:lnTo>
                  <a:lnTo>
                    <a:pt x="269336" y="20847"/>
                  </a:lnTo>
                  <a:lnTo>
                    <a:pt x="267631" y="19386"/>
                  </a:lnTo>
                  <a:lnTo>
                    <a:pt x="266414" y="18363"/>
                  </a:lnTo>
                  <a:lnTo>
                    <a:pt x="265196" y="17365"/>
                  </a:lnTo>
                  <a:lnTo>
                    <a:pt x="263978" y="16366"/>
                  </a:lnTo>
                  <a:lnTo>
                    <a:pt x="262736" y="15368"/>
                  </a:lnTo>
                  <a:lnTo>
                    <a:pt x="261470" y="14418"/>
                  </a:lnTo>
                  <a:lnTo>
                    <a:pt x="260203" y="13468"/>
                  </a:lnTo>
                  <a:lnTo>
                    <a:pt x="258912" y="12542"/>
                  </a:lnTo>
                  <a:lnTo>
                    <a:pt x="257622" y="11617"/>
                  </a:lnTo>
                  <a:lnTo>
                    <a:pt x="256307" y="10740"/>
                  </a:lnTo>
                  <a:lnTo>
                    <a:pt x="254967" y="9888"/>
                  </a:lnTo>
                  <a:lnTo>
                    <a:pt x="253628" y="9035"/>
                  </a:lnTo>
                  <a:lnTo>
                    <a:pt x="252264" y="8232"/>
                  </a:lnTo>
                  <a:lnTo>
                    <a:pt x="250900" y="7452"/>
                  </a:lnTo>
                  <a:lnTo>
                    <a:pt x="249512" y="6697"/>
                  </a:lnTo>
                  <a:lnTo>
                    <a:pt x="248099" y="5967"/>
                  </a:lnTo>
                  <a:lnTo>
                    <a:pt x="246662" y="5285"/>
                  </a:lnTo>
                  <a:lnTo>
                    <a:pt x="245030" y="4530"/>
                  </a:lnTo>
                  <a:lnTo>
                    <a:pt x="243374" y="3848"/>
                  </a:lnTo>
                  <a:lnTo>
                    <a:pt x="241670" y="3190"/>
                  </a:lnTo>
                  <a:lnTo>
                    <a:pt x="239965" y="2606"/>
                  </a:lnTo>
                  <a:lnTo>
                    <a:pt x="238260" y="2094"/>
                  </a:lnTo>
                  <a:lnTo>
                    <a:pt x="237383" y="1851"/>
                  </a:lnTo>
                  <a:lnTo>
                    <a:pt x="236531" y="1607"/>
                  </a:lnTo>
                  <a:lnTo>
                    <a:pt x="235654" y="1388"/>
                  </a:lnTo>
                  <a:lnTo>
                    <a:pt x="234777" y="1193"/>
                  </a:lnTo>
                  <a:lnTo>
                    <a:pt x="233900" y="1023"/>
                  </a:lnTo>
                  <a:lnTo>
                    <a:pt x="232999" y="852"/>
                  </a:lnTo>
                  <a:lnTo>
                    <a:pt x="232123" y="682"/>
                  </a:lnTo>
                  <a:lnTo>
                    <a:pt x="231246" y="536"/>
                  </a:lnTo>
                  <a:lnTo>
                    <a:pt x="230345" y="414"/>
                  </a:lnTo>
                  <a:lnTo>
                    <a:pt x="229468" y="317"/>
                  </a:lnTo>
                  <a:lnTo>
                    <a:pt x="228567" y="219"/>
                  </a:lnTo>
                  <a:lnTo>
                    <a:pt x="227666" y="146"/>
                  </a:lnTo>
                  <a:lnTo>
                    <a:pt x="226765" y="73"/>
                  </a:lnTo>
                  <a:lnTo>
                    <a:pt x="225864" y="24"/>
                  </a:lnTo>
                  <a:lnTo>
                    <a:pt x="2249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58"/>
            <p:cNvSpPr/>
            <p:nvPr/>
          </p:nvSpPr>
          <p:spPr>
            <a:xfrm>
              <a:off x="238125" y="1284825"/>
              <a:ext cx="6978150" cy="2731350"/>
            </a:xfrm>
            <a:custGeom>
              <a:avLst/>
              <a:gdLst/>
              <a:ahLst/>
              <a:cxnLst/>
              <a:rect l="l" t="t" r="r" b="b"/>
              <a:pathLst>
                <a:path w="279126" h="109254" extrusionOk="0">
                  <a:moveTo>
                    <a:pt x="0" y="90841"/>
                  </a:moveTo>
                  <a:lnTo>
                    <a:pt x="244" y="91377"/>
                  </a:lnTo>
                  <a:lnTo>
                    <a:pt x="308" y="91507"/>
                  </a:lnTo>
                  <a:lnTo>
                    <a:pt x="308" y="91507"/>
                  </a:lnTo>
                  <a:lnTo>
                    <a:pt x="0" y="90841"/>
                  </a:lnTo>
                  <a:close/>
                  <a:moveTo>
                    <a:pt x="224060" y="0"/>
                  </a:moveTo>
                  <a:lnTo>
                    <a:pt x="223159" y="24"/>
                  </a:lnTo>
                  <a:lnTo>
                    <a:pt x="222258" y="24"/>
                  </a:lnTo>
                  <a:lnTo>
                    <a:pt x="221357" y="73"/>
                  </a:lnTo>
                  <a:lnTo>
                    <a:pt x="220456" y="122"/>
                  </a:lnTo>
                  <a:lnTo>
                    <a:pt x="219555" y="195"/>
                  </a:lnTo>
                  <a:lnTo>
                    <a:pt x="218654" y="292"/>
                  </a:lnTo>
                  <a:lnTo>
                    <a:pt x="217850" y="390"/>
                  </a:lnTo>
                  <a:lnTo>
                    <a:pt x="217046" y="511"/>
                  </a:lnTo>
                  <a:lnTo>
                    <a:pt x="216243" y="633"/>
                  </a:lnTo>
                  <a:lnTo>
                    <a:pt x="215439" y="779"/>
                  </a:lnTo>
                  <a:lnTo>
                    <a:pt x="214635" y="925"/>
                  </a:lnTo>
                  <a:lnTo>
                    <a:pt x="213856" y="1120"/>
                  </a:lnTo>
                  <a:lnTo>
                    <a:pt x="213077" y="1291"/>
                  </a:lnTo>
                  <a:lnTo>
                    <a:pt x="212297" y="1510"/>
                  </a:lnTo>
                  <a:lnTo>
                    <a:pt x="211518" y="1729"/>
                  </a:lnTo>
                  <a:lnTo>
                    <a:pt x="210739" y="1948"/>
                  </a:lnTo>
                  <a:lnTo>
                    <a:pt x="209984" y="2192"/>
                  </a:lnTo>
                  <a:lnTo>
                    <a:pt x="209229" y="2460"/>
                  </a:lnTo>
                  <a:lnTo>
                    <a:pt x="208474" y="2752"/>
                  </a:lnTo>
                  <a:lnTo>
                    <a:pt x="207743" y="3044"/>
                  </a:lnTo>
                  <a:lnTo>
                    <a:pt x="206988" y="3337"/>
                  </a:lnTo>
                  <a:lnTo>
                    <a:pt x="206257" y="3677"/>
                  </a:lnTo>
                  <a:lnTo>
                    <a:pt x="205551" y="4018"/>
                  </a:lnTo>
                  <a:lnTo>
                    <a:pt x="204845" y="4359"/>
                  </a:lnTo>
                  <a:lnTo>
                    <a:pt x="204138" y="4749"/>
                  </a:lnTo>
                  <a:lnTo>
                    <a:pt x="203432" y="5114"/>
                  </a:lnTo>
                  <a:lnTo>
                    <a:pt x="202750" y="5528"/>
                  </a:lnTo>
                  <a:lnTo>
                    <a:pt x="202068" y="5942"/>
                  </a:lnTo>
                  <a:lnTo>
                    <a:pt x="201386" y="6381"/>
                  </a:lnTo>
                  <a:lnTo>
                    <a:pt x="200729" y="6819"/>
                  </a:lnTo>
                  <a:lnTo>
                    <a:pt x="200071" y="7306"/>
                  </a:lnTo>
                  <a:lnTo>
                    <a:pt x="199414" y="7769"/>
                  </a:lnTo>
                  <a:lnTo>
                    <a:pt x="198780" y="8280"/>
                  </a:lnTo>
                  <a:lnTo>
                    <a:pt x="198172" y="8792"/>
                  </a:lnTo>
                  <a:lnTo>
                    <a:pt x="197538" y="9303"/>
                  </a:lnTo>
                  <a:lnTo>
                    <a:pt x="196954" y="9863"/>
                  </a:lnTo>
                  <a:lnTo>
                    <a:pt x="196345" y="10424"/>
                  </a:lnTo>
                  <a:lnTo>
                    <a:pt x="195761" y="11008"/>
                  </a:lnTo>
                  <a:lnTo>
                    <a:pt x="194811" y="11982"/>
                  </a:lnTo>
                  <a:lnTo>
                    <a:pt x="193885" y="13005"/>
                  </a:lnTo>
                  <a:lnTo>
                    <a:pt x="193009" y="14052"/>
                  </a:lnTo>
                  <a:lnTo>
                    <a:pt x="192132" y="15124"/>
                  </a:lnTo>
                  <a:lnTo>
                    <a:pt x="191279" y="16244"/>
                  </a:lnTo>
                  <a:lnTo>
                    <a:pt x="190451" y="17365"/>
                  </a:lnTo>
                  <a:lnTo>
                    <a:pt x="189623" y="18485"/>
                  </a:lnTo>
                  <a:lnTo>
                    <a:pt x="188820" y="19654"/>
                  </a:lnTo>
                  <a:lnTo>
                    <a:pt x="187237" y="21992"/>
                  </a:lnTo>
                  <a:lnTo>
                    <a:pt x="185678" y="24354"/>
                  </a:lnTo>
                  <a:lnTo>
                    <a:pt x="184119" y="26717"/>
                  </a:lnTo>
                  <a:lnTo>
                    <a:pt x="182536" y="29055"/>
                  </a:lnTo>
                  <a:lnTo>
                    <a:pt x="181732" y="30224"/>
                  </a:lnTo>
                  <a:lnTo>
                    <a:pt x="180904" y="31368"/>
                  </a:lnTo>
                  <a:lnTo>
                    <a:pt x="180076" y="32489"/>
                  </a:lnTo>
                  <a:lnTo>
                    <a:pt x="179224" y="33609"/>
                  </a:lnTo>
                  <a:lnTo>
                    <a:pt x="178347" y="34680"/>
                  </a:lnTo>
                  <a:lnTo>
                    <a:pt x="177446" y="35752"/>
                  </a:lnTo>
                  <a:lnTo>
                    <a:pt x="176521" y="36775"/>
                  </a:lnTo>
                  <a:lnTo>
                    <a:pt x="175546" y="37773"/>
                  </a:lnTo>
                  <a:lnTo>
                    <a:pt x="174572" y="38723"/>
                  </a:lnTo>
                  <a:lnTo>
                    <a:pt x="173549" y="39649"/>
                  </a:lnTo>
                  <a:lnTo>
                    <a:pt x="172502" y="40550"/>
                  </a:lnTo>
                  <a:lnTo>
                    <a:pt x="171942" y="40964"/>
                  </a:lnTo>
                  <a:lnTo>
                    <a:pt x="171406" y="41378"/>
                  </a:lnTo>
                  <a:lnTo>
                    <a:pt x="170846" y="41792"/>
                  </a:lnTo>
                  <a:lnTo>
                    <a:pt x="170262" y="42182"/>
                  </a:lnTo>
                  <a:lnTo>
                    <a:pt x="169677" y="42571"/>
                  </a:lnTo>
                  <a:lnTo>
                    <a:pt x="169093" y="42937"/>
                  </a:lnTo>
                  <a:lnTo>
                    <a:pt x="168484" y="43302"/>
                  </a:lnTo>
                  <a:lnTo>
                    <a:pt x="167850" y="43643"/>
                  </a:lnTo>
                  <a:lnTo>
                    <a:pt x="167217" y="43959"/>
                  </a:lnTo>
                  <a:lnTo>
                    <a:pt x="166584" y="44276"/>
                  </a:lnTo>
                  <a:lnTo>
                    <a:pt x="165975" y="44544"/>
                  </a:lnTo>
                  <a:lnTo>
                    <a:pt x="165366" y="44812"/>
                  </a:lnTo>
                  <a:lnTo>
                    <a:pt x="164757" y="45031"/>
                  </a:lnTo>
                  <a:lnTo>
                    <a:pt x="164149" y="45250"/>
                  </a:lnTo>
                  <a:lnTo>
                    <a:pt x="163540" y="45445"/>
                  </a:lnTo>
                  <a:lnTo>
                    <a:pt x="162931" y="45615"/>
                  </a:lnTo>
                  <a:lnTo>
                    <a:pt x="162322" y="45762"/>
                  </a:lnTo>
                  <a:lnTo>
                    <a:pt x="161713" y="45883"/>
                  </a:lnTo>
                  <a:lnTo>
                    <a:pt x="161104" y="46005"/>
                  </a:lnTo>
                  <a:lnTo>
                    <a:pt x="160495" y="46103"/>
                  </a:lnTo>
                  <a:lnTo>
                    <a:pt x="159887" y="46176"/>
                  </a:lnTo>
                  <a:lnTo>
                    <a:pt x="159278" y="46249"/>
                  </a:lnTo>
                  <a:lnTo>
                    <a:pt x="158669" y="46297"/>
                  </a:lnTo>
                  <a:lnTo>
                    <a:pt x="158084" y="46322"/>
                  </a:lnTo>
                  <a:lnTo>
                    <a:pt x="156867" y="46322"/>
                  </a:lnTo>
                  <a:lnTo>
                    <a:pt x="155649" y="46297"/>
                  </a:lnTo>
                  <a:lnTo>
                    <a:pt x="154456" y="46200"/>
                  </a:lnTo>
                  <a:lnTo>
                    <a:pt x="153238" y="46054"/>
                  </a:lnTo>
                  <a:lnTo>
                    <a:pt x="152044" y="45883"/>
                  </a:lnTo>
                  <a:lnTo>
                    <a:pt x="150827" y="45664"/>
                  </a:lnTo>
                  <a:lnTo>
                    <a:pt x="149633" y="45421"/>
                  </a:lnTo>
                  <a:lnTo>
                    <a:pt x="148416" y="45128"/>
                  </a:lnTo>
                  <a:lnTo>
                    <a:pt x="147222" y="44836"/>
                  </a:lnTo>
                  <a:lnTo>
                    <a:pt x="146005" y="44495"/>
                  </a:lnTo>
                  <a:lnTo>
                    <a:pt x="144811" y="44179"/>
                  </a:lnTo>
                  <a:lnTo>
                    <a:pt x="142376" y="43472"/>
                  </a:lnTo>
                  <a:lnTo>
                    <a:pt x="139965" y="42766"/>
                  </a:lnTo>
                  <a:lnTo>
                    <a:pt x="137554" y="42108"/>
                  </a:lnTo>
                  <a:lnTo>
                    <a:pt x="136336" y="41792"/>
                  </a:lnTo>
                  <a:lnTo>
                    <a:pt x="135118" y="41500"/>
                  </a:lnTo>
                  <a:lnTo>
                    <a:pt x="133900" y="41232"/>
                  </a:lnTo>
                  <a:lnTo>
                    <a:pt x="132683" y="41013"/>
                  </a:lnTo>
                  <a:lnTo>
                    <a:pt x="131465" y="40818"/>
                  </a:lnTo>
                  <a:lnTo>
                    <a:pt x="130247" y="40647"/>
                  </a:lnTo>
                  <a:lnTo>
                    <a:pt x="129030" y="40550"/>
                  </a:lnTo>
                  <a:lnTo>
                    <a:pt x="127787" y="40477"/>
                  </a:lnTo>
                  <a:lnTo>
                    <a:pt x="125742" y="40477"/>
                  </a:lnTo>
                  <a:lnTo>
                    <a:pt x="124719" y="40501"/>
                  </a:lnTo>
                  <a:lnTo>
                    <a:pt x="123696" y="40574"/>
                  </a:lnTo>
                  <a:lnTo>
                    <a:pt x="122697" y="40672"/>
                  </a:lnTo>
                  <a:lnTo>
                    <a:pt x="121699" y="40769"/>
                  </a:lnTo>
                  <a:lnTo>
                    <a:pt x="120700" y="40915"/>
                  </a:lnTo>
                  <a:lnTo>
                    <a:pt x="119726" y="41061"/>
                  </a:lnTo>
                  <a:lnTo>
                    <a:pt x="118752" y="41256"/>
                  </a:lnTo>
                  <a:lnTo>
                    <a:pt x="117802" y="41451"/>
                  </a:lnTo>
                  <a:lnTo>
                    <a:pt x="116828" y="41670"/>
                  </a:lnTo>
                  <a:lnTo>
                    <a:pt x="115878" y="41938"/>
                  </a:lnTo>
                  <a:lnTo>
                    <a:pt x="114953" y="42206"/>
                  </a:lnTo>
                  <a:lnTo>
                    <a:pt x="114003" y="42498"/>
                  </a:lnTo>
                  <a:lnTo>
                    <a:pt x="113077" y="42815"/>
                  </a:lnTo>
                  <a:lnTo>
                    <a:pt x="112152" y="43131"/>
                  </a:lnTo>
                  <a:lnTo>
                    <a:pt x="111251" y="43497"/>
                  </a:lnTo>
                  <a:lnTo>
                    <a:pt x="110350" y="43862"/>
                  </a:lnTo>
                  <a:lnTo>
                    <a:pt x="109449" y="44252"/>
                  </a:lnTo>
                  <a:lnTo>
                    <a:pt x="108547" y="44666"/>
                  </a:lnTo>
                  <a:lnTo>
                    <a:pt x="107671" y="45080"/>
                  </a:lnTo>
                  <a:lnTo>
                    <a:pt x="106794" y="45518"/>
                  </a:lnTo>
                  <a:lnTo>
                    <a:pt x="105917" y="45981"/>
                  </a:lnTo>
                  <a:lnTo>
                    <a:pt x="105040" y="46444"/>
                  </a:lnTo>
                  <a:lnTo>
                    <a:pt x="104188" y="46955"/>
                  </a:lnTo>
                  <a:lnTo>
                    <a:pt x="103336" y="47442"/>
                  </a:lnTo>
                  <a:lnTo>
                    <a:pt x="102508" y="47978"/>
                  </a:lnTo>
                  <a:lnTo>
                    <a:pt x="101655" y="48489"/>
                  </a:lnTo>
                  <a:lnTo>
                    <a:pt x="100827" y="49049"/>
                  </a:lnTo>
                  <a:lnTo>
                    <a:pt x="100023" y="49610"/>
                  </a:lnTo>
                  <a:lnTo>
                    <a:pt x="98392" y="50754"/>
                  </a:lnTo>
                  <a:lnTo>
                    <a:pt x="96784" y="51972"/>
                  </a:lnTo>
                  <a:lnTo>
                    <a:pt x="95201" y="53214"/>
                  </a:lnTo>
                  <a:lnTo>
                    <a:pt x="93643" y="54505"/>
                  </a:lnTo>
                  <a:lnTo>
                    <a:pt x="92133" y="55820"/>
                  </a:lnTo>
                  <a:lnTo>
                    <a:pt x="90623" y="57159"/>
                  </a:lnTo>
                  <a:lnTo>
                    <a:pt x="89137" y="58548"/>
                  </a:lnTo>
                  <a:lnTo>
                    <a:pt x="87676" y="59936"/>
                  </a:lnTo>
                  <a:lnTo>
                    <a:pt x="86263" y="61373"/>
                  </a:lnTo>
                  <a:lnTo>
                    <a:pt x="84851" y="62810"/>
                  </a:lnTo>
                  <a:lnTo>
                    <a:pt x="83438" y="64246"/>
                  </a:lnTo>
                  <a:lnTo>
                    <a:pt x="82074" y="65708"/>
                  </a:lnTo>
                  <a:lnTo>
                    <a:pt x="80735" y="67169"/>
                  </a:lnTo>
                  <a:lnTo>
                    <a:pt x="78080" y="70067"/>
                  </a:lnTo>
                  <a:lnTo>
                    <a:pt x="75523" y="72965"/>
                  </a:lnTo>
                  <a:lnTo>
                    <a:pt x="73282" y="75498"/>
                  </a:lnTo>
                  <a:lnTo>
                    <a:pt x="70993" y="78055"/>
                  </a:lnTo>
                  <a:lnTo>
                    <a:pt x="68631" y="80613"/>
                  </a:lnTo>
                  <a:lnTo>
                    <a:pt x="67437" y="81903"/>
                  </a:lnTo>
                  <a:lnTo>
                    <a:pt x="66244" y="83170"/>
                  </a:lnTo>
                  <a:lnTo>
                    <a:pt x="65002" y="84412"/>
                  </a:lnTo>
                  <a:lnTo>
                    <a:pt x="63784" y="85654"/>
                  </a:lnTo>
                  <a:lnTo>
                    <a:pt x="62518" y="86872"/>
                  </a:lnTo>
                  <a:lnTo>
                    <a:pt x="61251" y="88089"/>
                  </a:lnTo>
                  <a:lnTo>
                    <a:pt x="59960" y="89283"/>
                  </a:lnTo>
                  <a:lnTo>
                    <a:pt x="58645" y="90427"/>
                  </a:lnTo>
                  <a:lnTo>
                    <a:pt x="57330" y="91572"/>
                  </a:lnTo>
                  <a:lnTo>
                    <a:pt x="55991" y="92692"/>
                  </a:lnTo>
                  <a:lnTo>
                    <a:pt x="54627" y="93764"/>
                  </a:lnTo>
                  <a:lnTo>
                    <a:pt x="53239" y="94811"/>
                  </a:lnTo>
                  <a:lnTo>
                    <a:pt x="51826" y="95834"/>
                  </a:lnTo>
                  <a:lnTo>
                    <a:pt x="50414" y="96808"/>
                  </a:lnTo>
                  <a:lnTo>
                    <a:pt x="48952" y="97734"/>
                  </a:lnTo>
                  <a:lnTo>
                    <a:pt x="47491" y="98635"/>
                  </a:lnTo>
                  <a:lnTo>
                    <a:pt x="45981" y="99487"/>
                  </a:lnTo>
                  <a:lnTo>
                    <a:pt x="44471" y="100291"/>
                  </a:lnTo>
                  <a:lnTo>
                    <a:pt x="42912" y="101046"/>
                  </a:lnTo>
                  <a:lnTo>
                    <a:pt x="42133" y="101411"/>
                  </a:lnTo>
                  <a:lnTo>
                    <a:pt x="41354" y="101752"/>
                  </a:lnTo>
                  <a:lnTo>
                    <a:pt x="40550" y="102069"/>
                  </a:lnTo>
                  <a:lnTo>
                    <a:pt x="39746" y="102385"/>
                  </a:lnTo>
                  <a:lnTo>
                    <a:pt x="38943" y="102702"/>
                  </a:lnTo>
                  <a:lnTo>
                    <a:pt x="38139" y="102994"/>
                  </a:lnTo>
                  <a:lnTo>
                    <a:pt x="37311" y="103262"/>
                  </a:lnTo>
                  <a:lnTo>
                    <a:pt x="36483" y="103506"/>
                  </a:lnTo>
                  <a:lnTo>
                    <a:pt x="35655" y="103749"/>
                  </a:lnTo>
                  <a:lnTo>
                    <a:pt x="34802" y="103993"/>
                  </a:lnTo>
                  <a:lnTo>
                    <a:pt x="33950" y="104187"/>
                  </a:lnTo>
                  <a:lnTo>
                    <a:pt x="33098" y="104382"/>
                  </a:lnTo>
                  <a:lnTo>
                    <a:pt x="32221" y="104577"/>
                  </a:lnTo>
                  <a:lnTo>
                    <a:pt x="31368" y="104723"/>
                  </a:lnTo>
                  <a:lnTo>
                    <a:pt x="30248" y="104894"/>
                  </a:lnTo>
                  <a:lnTo>
                    <a:pt x="29152" y="105040"/>
                  </a:lnTo>
                  <a:lnTo>
                    <a:pt x="28008" y="105137"/>
                  </a:lnTo>
                  <a:lnTo>
                    <a:pt x="26863" y="105186"/>
                  </a:lnTo>
                  <a:lnTo>
                    <a:pt x="25718" y="105210"/>
                  </a:lnTo>
                  <a:lnTo>
                    <a:pt x="24574" y="105186"/>
                  </a:lnTo>
                  <a:lnTo>
                    <a:pt x="23429" y="105137"/>
                  </a:lnTo>
                  <a:lnTo>
                    <a:pt x="22260" y="105040"/>
                  </a:lnTo>
                  <a:lnTo>
                    <a:pt x="21115" y="104918"/>
                  </a:lnTo>
                  <a:lnTo>
                    <a:pt x="19971" y="104748"/>
                  </a:lnTo>
                  <a:lnTo>
                    <a:pt x="18826" y="104528"/>
                  </a:lnTo>
                  <a:lnTo>
                    <a:pt x="17681" y="104285"/>
                  </a:lnTo>
                  <a:lnTo>
                    <a:pt x="16561" y="103993"/>
                  </a:lnTo>
                  <a:lnTo>
                    <a:pt x="15441" y="103676"/>
                  </a:lnTo>
                  <a:lnTo>
                    <a:pt x="14345" y="103286"/>
                  </a:lnTo>
                  <a:lnTo>
                    <a:pt x="13249" y="102897"/>
                  </a:lnTo>
                  <a:lnTo>
                    <a:pt x="12177" y="102434"/>
                  </a:lnTo>
                  <a:lnTo>
                    <a:pt x="11154" y="101947"/>
                  </a:lnTo>
                  <a:lnTo>
                    <a:pt x="10131" y="101435"/>
                  </a:lnTo>
                  <a:lnTo>
                    <a:pt x="9133" y="100851"/>
                  </a:lnTo>
                  <a:lnTo>
                    <a:pt x="8159" y="100242"/>
                  </a:lnTo>
                  <a:lnTo>
                    <a:pt x="7233" y="99609"/>
                  </a:lnTo>
                  <a:lnTo>
                    <a:pt x="6308" y="98903"/>
                  </a:lnTo>
                  <a:lnTo>
                    <a:pt x="5455" y="98172"/>
                  </a:lnTo>
                  <a:lnTo>
                    <a:pt x="4603" y="97417"/>
                  </a:lnTo>
                  <a:lnTo>
                    <a:pt x="3824" y="96589"/>
                  </a:lnTo>
                  <a:lnTo>
                    <a:pt x="3434" y="96175"/>
                  </a:lnTo>
                  <a:lnTo>
                    <a:pt x="3069" y="95737"/>
                  </a:lnTo>
                  <a:lnTo>
                    <a:pt x="2703" y="95298"/>
                  </a:lnTo>
                  <a:lnTo>
                    <a:pt x="2362" y="94835"/>
                  </a:lnTo>
                  <a:lnTo>
                    <a:pt x="2021" y="94373"/>
                  </a:lnTo>
                  <a:lnTo>
                    <a:pt x="1680" y="93910"/>
                  </a:lnTo>
                  <a:lnTo>
                    <a:pt x="1388" y="93423"/>
                  </a:lnTo>
                  <a:lnTo>
                    <a:pt x="1072" y="92936"/>
                  </a:lnTo>
                  <a:lnTo>
                    <a:pt x="779" y="92424"/>
                  </a:lnTo>
                  <a:lnTo>
                    <a:pt x="511" y="91913"/>
                  </a:lnTo>
                  <a:lnTo>
                    <a:pt x="308" y="91507"/>
                  </a:lnTo>
                  <a:lnTo>
                    <a:pt x="308" y="91507"/>
                  </a:lnTo>
                  <a:lnTo>
                    <a:pt x="463" y="91840"/>
                  </a:lnTo>
                  <a:lnTo>
                    <a:pt x="950" y="92814"/>
                  </a:lnTo>
                  <a:lnTo>
                    <a:pt x="1461" y="93764"/>
                  </a:lnTo>
                  <a:lnTo>
                    <a:pt x="1997" y="94714"/>
                  </a:lnTo>
                  <a:lnTo>
                    <a:pt x="2557" y="95615"/>
                  </a:lnTo>
                  <a:lnTo>
                    <a:pt x="3117" y="96492"/>
                  </a:lnTo>
                  <a:lnTo>
                    <a:pt x="3726" y="97344"/>
                  </a:lnTo>
                  <a:lnTo>
                    <a:pt x="4335" y="98172"/>
                  </a:lnTo>
                  <a:lnTo>
                    <a:pt x="4968" y="98976"/>
                  </a:lnTo>
                  <a:lnTo>
                    <a:pt x="5650" y="99731"/>
                  </a:lnTo>
                  <a:lnTo>
                    <a:pt x="6332" y="100486"/>
                  </a:lnTo>
                  <a:lnTo>
                    <a:pt x="7014" y="101216"/>
                  </a:lnTo>
                  <a:lnTo>
                    <a:pt x="7745" y="101898"/>
                  </a:lnTo>
                  <a:lnTo>
                    <a:pt x="8500" y="102556"/>
                  </a:lnTo>
                  <a:lnTo>
                    <a:pt x="9255" y="103189"/>
                  </a:lnTo>
                  <a:lnTo>
                    <a:pt x="10058" y="103798"/>
                  </a:lnTo>
                  <a:lnTo>
                    <a:pt x="10862" y="104382"/>
                  </a:lnTo>
                  <a:lnTo>
                    <a:pt x="11690" y="104918"/>
                  </a:lnTo>
                  <a:lnTo>
                    <a:pt x="12543" y="105430"/>
                  </a:lnTo>
                  <a:lnTo>
                    <a:pt x="13395" y="105917"/>
                  </a:lnTo>
                  <a:lnTo>
                    <a:pt x="14296" y="106379"/>
                  </a:lnTo>
                  <a:lnTo>
                    <a:pt x="15197" y="106793"/>
                  </a:lnTo>
                  <a:lnTo>
                    <a:pt x="16123" y="107183"/>
                  </a:lnTo>
                  <a:lnTo>
                    <a:pt x="17072" y="107524"/>
                  </a:lnTo>
                  <a:lnTo>
                    <a:pt x="18047" y="107865"/>
                  </a:lnTo>
                  <a:lnTo>
                    <a:pt x="19045" y="108157"/>
                  </a:lnTo>
                  <a:lnTo>
                    <a:pt x="20044" y="108401"/>
                  </a:lnTo>
                  <a:lnTo>
                    <a:pt x="21091" y="108620"/>
                  </a:lnTo>
                  <a:lnTo>
                    <a:pt x="22138" y="108815"/>
                  </a:lnTo>
                  <a:lnTo>
                    <a:pt x="23210" y="108985"/>
                  </a:lnTo>
                  <a:lnTo>
                    <a:pt x="24281" y="109107"/>
                  </a:lnTo>
                  <a:lnTo>
                    <a:pt x="25402" y="109180"/>
                  </a:lnTo>
                  <a:lnTo>
                    <a:pt x="26181" y="109229"/>
                  </a:lnTo>
                  <a:lnTo>
                    <a:pt x="26985" y="109253"/>
                  </a:lnTo>
                  <a:lnTo>
                    <a:pt x="28543" y="109253"/>
                  </a:lnTo>
                  <a:lnTo>
                    <a:pt x="29298" y="109229"/>
                  </a:lnTo>
                  <a:lnTo>
                    <a:pt x="30078" y="109204"/>
                  </a:lnTo>
                  <a:lnTo>
                    <a:pt x="31588" y="109083"/>
                  </a:lnTo>
                  <a:lnTo>
                    <a:pt x="33073" y="108912"/>
                  </a:lnTo>
                  <a:lnTo>
                    <a:pt x="34535" y="108693"/>
                  </a:lnTo>
                  <a:lnTo>
                    <a:pt x="35971" y="108425"/>
                  </a:lnTo>
                  <a:lnTo>
                    <a:pt x="37408" y="108108"/>
                  </a:lnTo>
                  <a:lnTo>
                    <a:pt x="38821" y="107719"/>
                  </a:lnTo>
                  <a:lnTo>
                    <a:pt x="40185" y="107305"/>
                  </a:lnTo>
                  <a:lnTo>
                    <a:pt x="41573" y="106818"/>
                  </a:lnTo>
                  <a:lnTo>
                    <a:pt x="42912" y="106306"/>
                  </a:lnTo>
                  <a:lnTo>
                    <a:pt x="44228" y="105746"/>
                  </a:lnTo>
                  <a:lnTo>
                    <a:pt x="45543" y="105162"/>
                  </a:lnTo>
                  <a:lnTo>
                    <a:pt x="46858" y="104504"/>
                  </a:lnTo>
                  <a:lnTo>
                    <a:pt x="48124" y="103822"/>
                  </a:lnTo>
                  <a:lnTo>
                    <a:pt x="49391" y="103116"/>
                  </a:lnTo>
                  <a:lnTo>
                    <a:pt x="50633" y="102361"/>
                  </a:lnTo>
                  <a:lnTo>
                    <a:pt x="51875" y="101557"/>
                  </a:lnTo>
                  <a:lnTo>
                    <a:pt x="53093" y="100729"/>
                  </a:lnTo>
                  <a:lnTo>
                    <a:pt x="54286" y="99877"/>
                  </a:lnTo>
                  <a:lnTo>
                    <a:pt x="55479" y="99000"/>
                  </a:lnTo>
                  <a:lnTo>
                    <a:pt x="56673" y="98075"/>
                  </a:lnTo>
                  <a:lnTo>
                    <a:pt x="57842" y="97125"/>
                  </a:lnTo>
                  <a:lnTo>
                    <a:pt x="58986" y="96175"/>
                  </a:lnTo>
                  <a:lnTo>
                    <a:pt x="60131" y="95176"/>
                  </a:lnTo>
                  <a:lnTo>
                    <a:pt x="61251" y="94153"/>
                  </a:lnTo>
                  <a:lnTo>
                    <a:pt x="62396" y="93131"/>
                  </a:lnTo>
                  <a:lnTo>
                    <a:pt x="63492" y="92059"/>
                  </a:lnTo>
                  <a:lnTo>
                    <a:pt x="64612" y="90987"/>
                  </a:lnTo>
                  <a:lnTo>
                    <a:pt x="65708" y="89892"/>
                  </a:lnTo>
                  <a:lnTo>
                    <a:pt x="66780" y="88796"/>
                  </a:lnTo>
                  <a:lnTo>
                    <a:pt x="68947" y="86531"/>
                  </a:lnTo>
                  <a:lnTo>
                    <a:pt x="71066" y="84241"/>
                  </a:lnTo>
                  <a:lnTo>
                    <a:pt x="73185" y="81903"/>
                  </a:lnTo>
                  <a:lnTo>
                    <a:pt x="75279" y="79565"/>
                  </a:lnTo>
                  <a:lnTo>
                    <a:pt x="79420" y="74865"/>
                  </a:lnTo>
                  <a:lnTo>
                    <a:pt x="81490" y="72527"/>
                  </a:lnTo>
                  <a:lnTo>
                    <a:pt x="83560" y="70238"/>
                  </a:lnTo>
                  <a:lnTo>
                    <a:pt x="85630" y="67973"/>
                  </a:lnTo>
                  <a:lnTo>
                    <a:pt x="87724" y="65756"/>
                  </a:lnTo>
                  <a:lnTo>
                    <a:pt x="88772" y="64685"/>
                  </a:lnTo>
                  <a:lnTo>
                    <a:pt x="89819" y="63613"/>
                  </a:lnTo>
                  <a:lnTo>
                    <a:pt x="90866" y="62566"/>
                  </a:lnTo>
                  <a:lnTo>
                    <a:pt x="91938" y="61543"/>
                  </a:lnTo>
                  <a:lnTo>
                    <a:pt x="92985" y="60545"/>
                  </a:lnTo>
                  <a:lnTo>
                    <a:pt x="94057" y="59570"/>
                  </a:lnTo>
                  <a:lnTo>
                    <a:pt x="95128" y="58621"/>
                  </a:lnTo>
                  <a:lnTo>
                    <a:pt x="96224" y="57695"/>
                  </a:lnTo>
                  <a:lnTo>
                    <a:pt x="97320" y="56794"/>
                  </a:lnTo>
                  <a:lnTo>
                    <a:pt x="98416" y="55942"/>
                  </a:lnTo>
                  <a:lnTo>
                    <a:pt x="99512" y="55089"/>
                  </a:lnTo>
                  <a:lnTo>
                    <a:pt x="100632" y="54286"/>
                  </a:lnTo>
                  <a:lnTo>
                    <a:pt x="101947" y="53409"/>
                  </a:lnTo>
                  <a:lnTo>
                    <a:pt x="103263" y="52532"/>
                  </a:lnTo>
                  <a:lnTo>
                    <a:pt x="104626" y="51704"/>
                  </a:lnTo>
                  <a:lnTo>
                    <a:pt x="106015" y="50900"/>
                  </a:lnTo>
                  <a:lnTo>
                    <a:pt x="107403" y="50145"/>
                  </a:lnTo>
                  <a:lnTo>
                    <a:pt x="108815" y="49415"/>
                  </a:lnTo>
                  <a:lnTo>
                    <a:pt x="110252" y="48733"/>
                  </a:lnTo>
                  <a:lnTo>
                    <a:pt x="111714" y="48075"/>
                  </a:lnTo>
                  <a:lnTo>
                    <a:pt x="113175" y="47491"/>
                  </a:lnTo>
                  <a:lnTo>
                    <a:pt x="114660" y="46931"/>
                  </a:lnTo>
                  <a:lnTo>
                    <a:pt x="116170" y="46419"/>
                  </a:lnTo>
                  <a:lnTo>
                    <a:pt x="117680" y="45981"/>
                  </a:lnTo>
                  <a:lnTo>
                    <a:pt x="119215" y="45567"/>
                  </a:lnTo>
                  <a:lnTo>
                    <a:pt x="119994" y="45396"/>
                  </a:lnTo>
                  <a:lnTo>
                    <a:pt x="120773" y="45226"/>
                  </a:lnTo>
                  <a:lnTo>
                    <a:pt x="121553" y="45080"/>
                  </a:lnTo>
                  <a:lnTo>
                    <a:pt x="122332" y="44934"/>
                  </a:lnTo>
                  <a:lnTo>
                    <a:pt x="123136" y="44812"/>
                  </a:lnTo>
                  <a:lnTo>
                    <a:pt x="123915" y="44714"/>
                  </a:lnTo>
                  <a:lnTo>
                    <a:pt x="124816" y="44617"/>
                  </a:lnTo>
                  <a:lnTo>
                    <a:pt x="125693" y="44568"/>
                  </a:lnTo>
                  <a:lnTo>
                    <a:pt x="126570" y="44520"/>
                  </a:lnTo>
                  <a:lnTo>
                    <a:pt x="127422" y="44495"/>
                  </a:lnTo>
                  <a:lnTo>
                    <a:pt x="128299" y="44520"/>
                  </a:lnTo>
                  <a:lnTo>
                    <a:pt x="129151" y="44544"/>
                  </a:lnTo>
                  <a:lnTo>
                    <a:pt x="130028" y="44593"/>
                  </a:lnTo>
                  <a:lnTo>
                    <a:pt x="130880" y="44666"/>
                  </a:lnTo>
                  <a:lnTo>
                    <a:pt x="131709" y="44763"/>
                  </a:lnTo>
                  <a:lnTo>
                    <a:pt x="132561" y="44861"/>
                  </a:lnTo>
                  <a:lnTo>
                    <a:pt x="133413" y="45007"/>
                  </a:lnTo>
                  <a:lnTo>
                    <a:pt x="134241" y="45153"/>
                  </a:lnTo>
                  <a:lnTo>
                    <a:pt x="135922" y="45469"/>
                  </a:lnTo>
                  <a:lnTo>
                    <a:pt x="137602" y="45859"/>
                  </a:lnTo>
                  <a:lnTo>
                    <a:pt x="139258" y="46273"/>
                  </a:lnTo>
                  <a:lnTo>
                    <a:pt x="140914" y="46711"/>
                  </a:lnTo>
                  <a:lnTo>
                    <a:pt x="144251" y="47661"/>
                  </a:lnTo>
                  <a:lnTo>
                    <a:pt x="145907" y="48124"/>
                  </a:lnTo>
                  <a:lnTo>
                    <a:pt x="147588" y="48587"/>
                  </a:lnTo>
                  <a:lnTo>
                    <a:pt x="149268" y="49025"/>
                  </a:lnTo>
                  <a:lnTo>
                    <a:pt x="150973" y="49439"/>
                  </a:lnTo>
                  <a:lnTo>
                    <a:pt x="152361" y="49756"/>
                  </a:lnTo>
                  <a:lnTo>
                    <a:pt x="153749" y="49999"/>
                  </a:lnTo>
                  <a:lnTo>
                    <a:pt x="154456" y="50097"/>
                  </a:lnTo>
                  <a:lnTo>
                    <a:pt x="155137" y="50170"/>
                  </a:lnTo>
                  <a:lnTo>
                    <a:pt x="155819" y="50243"/>
                  </a:lnTo>
                  <a:lnTo>
                    <a:pt x="156501" y="50292"/>
                  </a:lnTo>
                  <a:lnTo>
                    <a:pt x="157183" y="50316"/>
                  </a:lnTo>
                  <a:lnTo>
                    <a:pt x="157865" y="50340"/>
                  </a:lnTo>
                  <a:lnTo>
                    <a:pt x="158523" y="50340"/>
                  </a:lnTo>
                  <a:lnTo>
                    <a:pt x="159205" y="50316"/>
                  </a:lnTo>
                  <a:lnTo>
                    <a:pt x="159862" y="50292"/>
                  </a:lnTo>
                  <a:lnTo>
                    <a:pt x="160520" y="50243"/>
                  </a:lnTo>
                  <a:lnTo>
                    <a:pt x="161177" y="50170"/>
                  </a:lnTo>
                  <a:lnTo>
                    <a:pt x="161835" y="50097"/>
                  </a:lnTo>
                  <a:lnTo>
                    <a:pt x="162492" y="49999"/>
                  </a:lnTo>
                  <a:lnTo>
                    <a:pt x="163150" y="49877"/>
                  </a:lnTo>
                  <a:lnTo>
                    <a:pt x="163783" y="49731"/>
                  </a:lnTo>
                  <a:lnTo>
                    <a:pt x="164416" y="49585"/>
                  </a:lnTo>
                  <a:lnTo>
                    <a:pt x="165074" y="49390"/>
                  </a:lnTo>
                  <a:lnTo>
                    <a:pt x="165707" y="49196"/>
                  </a:lnTo>
                  <a:lnTo>
                    <a:pt x="166340" y="49001"/>
                  </a:lnTo>
                  <a:lnTo>
                    <a:pt x="166974" y="48757"/>
                  </a:lnTo>
                  <a:lnTo>
                    <a:pt x="167583" y="48514"/>
                  </a:lnTo>
                  <a:lnTo>
                    <a:pt x="168216" y="48246"/>
                  </a:lnTo>
                  <a:lnTo>
                    <a:pt x="168825" y="47954"/>
                  </a:lnTo>
                  <a:lnTo>
                    <a:pt x="169458" y="47637"/>
                  </a:lnTo>
                  <a:lnTo>
                    <a:pt x="170067" y="47320"/>
                  </a:lnTo>
                  <a:lnTo>
                    <a:pt x="170676" y="46955"/>
                  </a:lnTo>
                  <a:lnTo>
                    <a:pt x="171260" y="46590"/>
                  </a:lnTo>
                  <a:lnTo>
                    <a:pt x="171869" y="46200"/>
                  </a:lnTo>
                  <a:lnTo>
                    <a:pt x="172940" y="45445"/>
                  </a:lnTo>
                  <a:lnTo>
                    <a:pt x="173988" y="44666"/>
                  </a:lnTo>
                  <a:lnTo>
                    <a:pt x="174962" y="43838"/>
                  </a:lnTo>
                  <a:lnTo>
                    <a:pt x="175936" y="42985"/>
                  </a:lnTo>
                  <a:lnTo>
                    <a:pt x="176862" y="42108"/>
                  </a:lnTo>
                  <a:lnTo>
                    <a:pt x="177763" y="41207"/>
                  </a:lnTo>
                  <a:lnTo>
                    <a:pt x="178639" y="40258"/>
                  </a:lnTo>
                  <a:lnTo>
                    <a:pt x="179492" y="39308"/>
                  </a:lnTo>
                  <a:lnTo>
                    <a:pt x="180320" y="38334"/>
                  </a:lnTo>
                  <a:lnTo>
                    <a:pt x="181124" y="37335"/>
                  </a:lnTo>
                  <a:lnTo>
                    <a:pt x="181903" y="36312"/>
                  </a:lnTo>
                  <a:lnTo>
                    <a:pt x="182658" y="35265"/>
                  </a:lnTo>
                  <a:lnTo>
                    <a:pt x="183413" y="34218"/>
                  </a:lnTo>
                  <a:lnTo>
                    <a:pt x="184168" y="33170"/>
                  </a:lnTo>
                  <a:lnTo>
                    <a:pt x="185629" y="31027"/>
                  </a:lnTo>
                  <a:lnTo>
                    <a:pt x="188479" y="26692"/>
                  </a:lnTo>
                  <a:lnTo>
                    <a:pt x="189940" y="24549"/>
                  </a:lnTo>
                  <a:lnTo>
                    <a:pt x="191401" y="22406"/>
                  </a:lnTo>
                  <a:lnTo>
                    <a:pt x="192156" y="21359"/>
                  </a:lnTo>
                  <a:lnTo>
                    <a:pt x="192935" y="20336"/>
                  </a:lnTo>
                  <a:lnTo>
                    <a:pt x="193715" y="19313"/>
                  </a:lnTo>
                  <a:lnTo>
                    <a:pt x="194518" y="18314"/>
                  </a:lnTo>
                  <a:lnTo>
                    <a:pt x="195347" y="17340"/>
                  </a:lnTo>
                  <a:lnTo>
                    <a:pt x="196199" y="16366"/>
                  </a:lnTo>
                  <a:lnTo>
                    <a:pt x="197076" y="15441"/>
                  </a:lnTo>
                  <a:lnTo>
                    <a:pt x="197977" y="14515"/>
                  </a:lnTo>
                  <a:lnTo>
                    <a:pt x="198610" y="13931"/>
                  </a:lnTo>
                  <a:lnTo>
                    <a:pt x="199243" y="13346"/>
                  </a:lnTo>
                  <a:lnTo>
                    <a:pt x="199876" y="12786"/>
                  </a:lnTo>
                  <a:lnTo>
                    <a:pt x="200534" y="12250"/>
                  </a:lnTo>
                  <a:lnTo>
                    <a:pt x="201216" y="11714"/>
                  </a:lnTo>
                  <a:lnTo>
                    <a:pt x="201874" y="11227"/>
                  </a:lnTo>
                  <a:lnTo>
                    <a:pt x="202580" y="10740"/>
                  </a:lnTo>
                  <a:lnTo>
                    <a:pt x="203262" y="10253"/>
                  </a:lnTo>
                  <a:lnTo>
                    <a:pt x="203992" y="9815"/>
                  </a:lnTo>
                  <a:lnTo>
                    <a:pt x="204699" y="9376"/>
                  </a:lnTo>
                  <a:lnTo>
                    <a:pt x="205429" y="8962"/>
                  </a:lnTo>
                  <a:lnTo>
                    <a:pt x="206160" y="8548"/>
                  </a:lnTo>
                  <a:lnTo>
                    <a:pt x="206915" y="8183"/>
                  </a:lnTo>
                  <a:lnTo>
                    <a:pt x="207670" y="7818"/>
                  </a:lnTo>
                  <a:lnTo>
                    <a:pt x="208425" y="7452"/>
                  </a:lnTo>
                  <a:lnTo>
                    <a:pt x="209180" y="7136"/>
                  </a:lnTo>
                  <a:lnTo>
                    <a:pt x="209959" y="6819"/>
                  </a:lnTo>
                  <a:lnTo>
                    <a:pt x="210763" y="6503"/>
                  </a:lnTo>
                  <a:lnTo>
                    <a:pt x="211542" y="6235"/>
                  </a:lnTo>
                  <a:lnTo>
                    <a:pt x="212346" y="5967"/>
                  </a:lnTo>
                  <a:lnTo>
                    <a:pt x="213150" y="5723"/>
                  </a:lnTo>
                  <a:lnTo>
                    <a:pt x="213953" y="5480"/>
                  </a:lnTo>
                  <a:lnTo>
                    <a:pt x="214757" y="5285"/>
                  </a:lnTo>
                  <a:lnTo>
                    <a:pt x="215585" y="5090"/>
                  </a:lnTo>
                  <a:lnTo>
                    <a:pt x="216413" y="4895"/>
                  </a:lnTo>
                  <a:lnTo>
                    <a:pt x="217241" y="4725"/>
                  </a:lnTo>
                  <a:lnTo>
                    <a:pt x="218069" y="4579"/>
                  </a:lnTo>
                  <a:lnTo>
                    <a:pt x="218922" y="4457"/>
                  </a:lnTo>
                  <a:lnTo>
                    <a:pt x="219774" y="4335"/>
                  </a:lnTo>
                  <a:lnTo>
                    <a:pt x="220602" y="4238"/>
                  </a:lnTo>
                  <a:lnTo>
                    <a:pt x="221454" y="4140"/>
                  </a:lnTo>
                  <a:lnTo>
                    <a:pt x="222307" y="4092"/>
                  </a:lnTo>
                  <a:lnTo>
                    <a:pt x="223378" y="4018"/>
                  </a:lnTo>
                  <a:lnTo>
                    <a:pt x="224426" y="3970"/>
                  </a:lnTo>
                  <a:lnTo>
                    <a:pt x="226544" y="3970"/>
                  </a:lnTo>
                  <a:lnTo>
                    <a:pt x="227567" y="3994"/>
                  </a:lnTo>
                  <a:lnTo>
                    <a:pt x="228615" y="4043"/>
                  </a:lnTo>
                  <a:lnTo>
                    <a:pt x="229638" y="4116"/>
                  </a:lnTo>
                  <a:lnTo>
                    <a:pt x="230660" y="4213"/>
                  </a:lnTo>
                  <a:lnTo>
                    <a:pt x="231683" y="4335"/>
                  </a:lnTo>
                  <a:lnTo>
                    <a:pt x="232682" y="4481"/>
                  </a:lnTo>
                  <a:lnTo>
                    <a:pt x="233680" y="4627"/>
                  </a:lnTo>
                  <a:lnTo>
                    <a:pt x="234679" y="4822"/>
                  </a:lnTo>
                  <a:lnTo>
                    <a:pt x="235677" y="5017"/>
                  </a:lnTo>
                  <a:lnTo>
                    <a:pt x="236652" y="5236"/>
                  </a:lnTo>
                  <a:lnTo>
                    <a:pt x="237650" y="5455"/>
                  </a:lnTo>
                  <a:lnTo>
                    <a:pt x="238624" y="5723"/>
                  </a:lnTo>
                  <a:lnTo>
                    <a:pt x="239598" y="5991"/>
                  </a:lnTo>
                  <a:lnTo>
                    <a:pt x="240548" y="6283"/>
                  </a:lnTo>
                  <a:lnTo>
                    <a:pt x="241522" y="6600"/>
                  </a:lnTo>
                  <a:lnTo>
                    <a:pt x="242472" y="6917"/>
                  </a:lnTo>
                  <a:lnTo>
                    <a:pt x="243422" y="7258"/>
                  </a:lnTo>
                  <a:lnTo>
                    <a:pt x="244348" y="7623"/>
                  </a:lnTo>
                  <a:lnTo>
                    <a:pt x="245297" y="7988"/>
                  </a:lnTo>
                  <a:lnTo>
                    <a:pt x="246223" y="8378"/>
                  </a:lnTo>
                  <a:lnTo>
                    <a:pt x="247148" y="8792"/>
                  </a:lnTo>
                  <a:lnTo>
                    <a:pt x="248074" y="9206"/>
                  </a:lnTo>
                  <a:lnTo>
                    <a:pt x="248975" y="9644"/>
                  </a:lnTo>
                  <a:lnTo>
                    <a:pt x="249876" y="10083"/>
                  </a:lnTo>
                  <a:lnTo>
                    <a:pt x="251678" y="11008"/>
                  </a:lnTo>
                  <a:lnTo>
                    <a:pt x="253456" y="12007"/>
                  </a:lnTo>
                  <a:lnTo>
                    <a:pt x="255210" y="13030"/>
                  </a:lnTo>
                  <a:lnTo>
                    <a:pt x="256963" y="14125"/>
                  </a:lnTo>
                  <a:lnTo>
                    <a:pt x="258668" y="15246"/>
                  </a:lnTo>
                  <a:lnTo>
                    <a:pt x="260373" y="16415"/>
                  </a:lnTo>
                  <a:lnTo>
                    <a:pt x="262029" y="17608"/>
                  </a:lnTo>
                  <a:lnTo>
                    <a:pt x="263685" y="18850"/>
                  </a:lnTo>
                  <a:lnTo>
                    <a:pt x="265317" y="20092"/>
                  </a:lnTo>
                  <a:lnTo>
                    <a:pt x="266948" y="21383"/>
                  </a:lnTo>
                  <a:lnTo>
                    <a:pt x="268531" y="22698"/>
                  </a:lnTo>
                  <a:lnTo>
                    <a:pt x="270115" y="24038"/>
                  </a:lnTo>
                  <a:lnTo>
                    <a:pt x="271649" y="25401"/>
                  </a:lnTo>
                  <a:lnTo>
                    <a:pt x="273183" y="26765"/>
                  </a:lnTo>
                  <a:lnTo>
                    <a:pt x="274693" y="28154"/>
                  </a:lnTo>
                  <a:lnTo>
                    <a:pt x="276203" y="29542"/>
                  </a:lnTo>
                  <a:lnTo>
                    <a:pt x="277689" y="30930"/>
                  </a:lnTo>
                  <a:lnTo>
                    <a:pt x="279126" y="32318"/>
                  </a:lnTo>
                  <a:lnTo>
                    <a:pt x="278882" y="31782"/>
                  </a:lnTo>
                  <a:lnTo>
                    <a:pt x="278614" y="31246"/>
                  </a:lnTo>
                  <a:lnTo>
                    <a:pt x="278030" y="30151"/>
                  </a:lnTo>
                  <a:lnTo>
                    <a:pt x="277396" y="29103"/>
                  </a:lnTo>
                  <a:lnTo>
                    <a:pt x="276690" y="28032"/>
                  </a:lnTo>
                  <a:lnTo>
                    <a:pt x="275960" y="26985"/>
                  </a:lnTo>
                  <a:lnTo>
                    <a:pt x="275156" y="25962"/>
                  </a:lnTo>
                  <a:lnTo>
                    <a:pt x="274328" y="24939"/>
                  </a:lnTo>
                  <a:lnTo>
                    <a:pt x="273427" y="23940"/>
                  </a:lnTo>
                  <a:lnTo>
                    <a:pt x="272526" y="22942"/>
                  </a:lnTo>
                  <a:lnTo>
                    <a:pt x="271551" y="21968"/>
                  </a:lnTo>
                  <a:lnTo>
                    <a:pt x="270553" y="20993"/>
                  </a:lnTo>
                  <a:lnTo>
                    <a:pt x="269530" y="20044"/>
                  </a:lnTo>
                  <a:lnTo>
                    <a:pt x="268458" y="19118"/>
                  </a:lnTo>
                  <a:lnTo>
                    <a:pt x="267387" y="18193"/>
                  </a:lnTo>
                  <a:lnTo>
                    <a:pt x="266267" y="17292"/>
                  </a:lnTo>
                  <a:lnTo>
                    <a:pt x="265146" y="16415"/>
                  </a:lnTo>
                  <a:lnTo>
                    <a:pt x="264002" y="15562"/>
                  </a:lnTo>
                  <a:lnTo>
                    <a:pt x="262857" y="14710"/>
                  </a:lnTo>
                  <a:lnTo>
                    <a:pt x="261664" y="13906"/>
                  </a:lnTo>
                  <a:lnTo>
                    <a:pt x="260495" y="13103"/>
                  </a:lnTo>
                  <a:lnTo>
                    <a:pt x="259301" y="12323"/>
                  </a:lnTo>
                  <a:lnTo>
                    <a:pt x="258108" y="11544"/>
                  </a:lnTo>
                  <a:lnTo>
                    <a:pt x="256914" y="10813"/>
                  </a:lnTo>
                  <a:lnTo>
                    <a:pt x="255745" y="10107"/>
                  </a:lnTo>
                  <a:lnTo>
                    <a:pt x="254552" y="9401"/>
                  </a:lnTo>
                  <a:lnTo>
                    <a:pt x="253383" y="8743"/>
                  </a:lnTo>
                  <a:lnTo>
                    <a:pt x="252214" y="8110"/>
                  </a:lnTo>
                  <a:lnTo>
                    <a:pt x="251069" y="7477"/>
                  </a:lnTo>
                  <a:lnTo>
                    <a:pt x="249925" y="6892"/>
                  </a:lnTo>
                  <a:lnTo>
                    <a:pt x="248804" y="6332"/>
                  </a:lnTo>
                  <a:lnTo>
                    <a:pt x="246661" y="5285"/>
                  </a:lnTo>
                  <a:lnTo>
                    <a:pt x="245005" y="4554"/>
                  </a:lnTo>
                  <a:lnTo>
                    <a:pt x="243349" y="3872"/>
                  </a:lnTo>
                  <a:lnTo>
                    <a:pt x="241669" y="3215"/>
                  </a:lnTo>
                  <a:lnTo>
                    <a:pt x="239964" y="2630"/>
                  </a:lnTo>
                  <a:lnTo>
                    <a:pt x="238235" y="2119"/>
                  </a:lnTo>
                  <a:lnTo>
                    <a:pt x="237358" y="1875"/>
                  </a:lnTo>
                  <a:lnTo>
                    <a:pt x="236505" y="1632"/>
                  </a:lnTo>
                  <a:lnTo>
                    <a:pt x="235629" y="1413"/>
                  </a:lnTo>
                  <a:lnTo>
                    <a:pt x="234752" y="1218"/>
                  </a:lnTo>
                  <a:lnTo>
                    <a:pt x="233875" y="1023"/>
                  </a:lnTo>
                  <a:lnTo>
                    <a:pt x="232998" y="852"/>
                  </a:lnTo>
                  <a:lnTo>
                    <a:pt x="232097" y="706"/>
                  </a:lnTo>
                  <a:lnTo>
                    <a:pt x="231221" y="560"/>
                  </a:lnTo>
                  <a:lnTo>
                    <a:pt x="230344" y="438"/>
                  </a:lnTo>
                  <a:lnTo>
                    <a:pt x="229443" y="341"/>
                  </a:lnTo>
                  <a:lnTo>
                    <a:pt x="228542" y="244"/>
                  </a:lnTo>
                  <a:lnTo>
                    <a:pt x="227665" y="170"/>
                  </a:lnTo>
                  <a:lnTo>
                    <a:pt x="226764" y="97"/>
                  </a:lnTo>
                  <a:lnTo>
                    <a:pt x="225863" y="49"/>
                  </a:lnTo>
                  <a:lnTo>
                    <a:pt x="224961" y="24"/>
                  </a:lnTo>
                  <a:lnTo>
                    <a:pt x="2240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3"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WOT Review">
  <p:cSld name="CUSTOM_23_2"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60"/>
          <p:cNvSpPr txBox="1"/>
          <p:nvPr/>
        </p:nvSpPr>
        <p:spPr>
          <a:xfrm>
            <a:off x="106175" y="4010150"/>
            <a:ext cx="8872500" cy="10227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1F1F1F"/>
                </a:solidFill>
                <a:latin typeface="Proxima Nova"/>
                <a:ea typeface="Proxima Nova"/>
                <a:cs typeface="Proxima Nova"/>
                <a:sym typeface="Proxima Nova"/>
              </a:rPr>
              <a:t>RECOMMENDATIONS - What might we focus on over the coming 3-5 years?</a:t>
            </a:r>
            <a:endParaRPr sz="1200" b="0" i="0" u="none" strike="noStrike" cap="none">
              <a:solidFill>
                <a:srgbClr val="1F1F1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wirl">
  <p:cSld name="TITLE_AND_BODY_3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7"/>
          <p:cNvGrpSpPr/>
          <p:nvPr/>
        </p:nvGrpSpPr>
        <p:grpSpPr>
          <a:xfrm>
            <a:off x="-698967" y="-342306"/>
            <a:ext cx="10825814" cy="1385856"/>
            <a:chOff x="-305650" y="585000"/>
            <a:chExt cx="8429350" cy="1079075"/>
          </a:xfrm>
        </p:grpSpPr>
        <p:sp>
          <p:nvSpPr>
            <p:cNvPr id="56" name="Google Shape;56;p7"/>
            <p:cNvSpPr/>
            <p:nvPr/>
          </p:nvSpPr>
          <p:spPr>
            <a:xfrm>
              <a:off x="-305650" y="585000"/>
              <a:ext cx="2876275" cy="736050"/>
            </a:xfrm>
            <a:custGeom>
              <a:avLst/>
              <a:gdLst/>
              <a:ahLst/>
              <a:cxnLst/>
              <a:rect l="l" t="t" r="r" b="b"/>
              <a:pathLst>
                <a:path w="115051" h="29442" extrusionOk="0">
                  <a:moveTo>
                    <a:pt x="9118" y="1"/>
                  </a:moveTo>
                  <a:cubicBezTo>
                    <a:pt x="7298" y="10599"/>
                    <a:pt x="5282" y="21109"/>
                    <a:pt x="1" y="29441"/>
                  </a:cubicBezTo>
                  <a:cubicBezTo>
                    <a:pt x="35329" y="10724"/>
                    <a:pt x="74976" y="1749"/>
                    <a:pt x="115050" y="1"/>
                  </a:cubicBezTo>
                  <a:close/>
                </a:path>
              </a:pathLst>
            </a:custGeom>
            <a:solidFill>
              <a:srgbClr val="FF4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7"/>
            <p:cNvSpPr/>
            <p:nvPr/>
          </p:nvSpPr>
          <p:spPr>
            <a:xfrm>
              <a:off x="3323550" y="585000"/>
              <a:ext cx="4768025" cy="1079075"/>
            </a:xfrm>
            <a:custGeom>
              <a:avLst/>
              <a:gdLst/>
              <a:ahLst/>
              <a:cxnLst/>
              <a:rect l="l" t="t" r="r" b="b"/>
              <a:pathLst>
                <a:path w="190721" h="43163" extrusionOk="0">
                  <a:moveTo>
                    <a:pt x="174787" y="7316"/>
                  </a:moveTo>
                  <a:cubicBezTo>
                    <a:pt x="170719" y="4176"/>
                    <a:pt x="166205" y="1839"/>
                    <a:pt x="161423" y="1"/>
                  </a:cubicBezTo>
                  <a:lnTo>
                    <a:pt x="1" y="1"/>
                  </a:lnTo>
                  <a:cubicBezTo>
                    <a:pt x="6531" y="268"/>
                    <a:pt x="13044" y="714"/>
                    <a:pt x="19538" y="1339"/>
                  </a:cubicBezTo>
                  <a:cubicBezTo>
                    <a:pt x="35846" y="2891"/>
                    <a:pt x="52012" y="5425"/>
                    <a:pt x="68035" y="8726"/>
                  </a:cubicBezTo>
                  <a:cubicBezTo>
                    <a:pt x="107271" y="16773"/>
                    <a:pt x="145650" y="29370"/>
                    <a:pt x="183298" y="43162"/>
                  </a:cubicBezTo>
                  <a:cubicBezTo>
                    <a:pt x="190721" y="31671"/>
                    <a:pt x="185600" y="15720"/>
                    <a:pt x="174787" y="7316"/>
                  </a:cubicBezTo>
                  <a:close/>
                </a:path>
              </a:pathLst>
            </a:custGeom>
            <a:solidFill>
              <a:srgbClr val="FF4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7"/>
            <p:cNvSpPr/>
            <p:nvPr/>
          </p:nvSpPr>
          <p:spPr>
            <a:xfrm>
              <a:off x="-305650" y="585000"/>
              <a:ext cx="2876275" cy="736050"/>
            </a:xfrm>
            <a:custGeom>
              <a:avLst/>
              <a:gdLst/>
              <a:ahLst/>
              <a:cxnLst/>
              <a:rect l="l" t="t" r="r" b="b"/>
              <a:pathLst>
                <a:path w="115051" h="29442" extrusionOk="0">
                  <a:moveTo>
                    <a:pt x="9118" y="1"/>
                  </a:moveTo>
                  <a:cubicBezTo>
                    <a:pt x="7298" y="10599"/>
                    <a:pt x="5282" y="21109"/>
                    <a:pt x="1" y="29441"/>
                  </a:cubicBezTo>
                  <a:cubicBezTo>
                    <a:pt x="35329" y="10724"/>
                    <a:pt x="74976" y="1749"/>
                    <a:pt x="1150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7"/>
            <p:cNvSpPr/>
            <p:nvPr/>
          </p:nvSpPr>
          <p:spPr>
            <a:xfrm>
              <a:off x="3323550" y="585000"/>
              <a:ext cx="4768025" cy="1079075"/>
            </a:xfrm>
            <a:custGeom>
              <a:avLst/>
              <a:gdLst/>
              <a:ahLst/>
              <a:cxnLst/>
              <a:rect l="l" t="t" r="r" b="b"/>
              <a:pathLst>
                <a:path w="190721" h="43163" extrusionOk="0">
                  <a:moveTo>
                    <a:pt x="174787" y="7316"/>
                  </a:moveTo>
                  <a:cubicBezTo>
                    <a:pt x="170719" y="4176"/>
                    <a:pt x="166205" y="1839"/>
                    <a:pt x="161423" y="1"/>
                  </a:cubicBezTo>
                  <a:lnTo>
                    <a:pt x="1" y="1"/>
                  </a:lnTo>
                  <a:cubicBezTo>
                    <a:pt x="6531" y="268"/>
                    <a:pt x="13044" y="714"/>
                    <a:pt x="19538" y="1339"/>
                  </a:cubicBezTo>
                  <a:cubicBezTo>
                    <a:pt x="35846" y="2891"/>
                    <a:pt x="52012" y="5425"/>
                    <a:pt x="68035" y="8726"/>
                  </a:cubicBezTo>
                  <a:cubicBezTo>
                    <a:pt x="107271" y="16773"/>
                    <a:pt x="145650" y="29370"/>
                    <a:pt x="183298" y="43162"/>
                  </a:cubicBezTo>
                  <a:cubicBezTo>
                    <a:pt x="190721" y="31671"/>
                    <a:pt x="185600" y="15720"/>
                    <a:pt x="174787" y="73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7"/>
            <p:cNvSpPr/>
            <p:nvPr/>
          </p:nvSpPr>
          <p:spPr>
            <a:xfrm>
              <a:off x="-274425" y="585000"/>
              <a:ext cx="1645125" cy="584375"/>
            </a:xfrm>
            <a:custGeom>
              <a:avLst/>
              <a:gdLst/>
              <a:ahLst/>
              <a:cxnLst/>
              <a:rect l="l" t="t" r="r" b="b"/>
              <a:pathLst>
                <a:path w="65805" h="23375" extrusionOk="0">
                  <a:moveTo>
                    <a:pt x="8030" y="1"/>
                  </a:moveTo>
                  <a:cubicBezTo>
                    <a:pt x="6406" y="8476"/>
                    <a:pt x="4265" y="16648"/>
                    <a:pt x="1" y="23375"/>
                  </a:cubicBezTo>
                  <a:cubicBezTo>
                    <a:pt x="20716" y="12401"/>
                    <a:pt x="42912" y="4783"/>
                    <a:pt x="65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7"/>
            <p:cNvSpPr/>
            <p:nvPr/>
          </p:nvSpPr>
          <p:spPr>
            <a:xfrm>
              <a:off x="4706350" y="585000"/>
              <a:ext cx="3416450" cy="927400"/>
            </a:xfrm>
            <a:custGeom>
              <a:avLst/>
              <a:gdLst/>
              <a:ahLst/>
              <a:cxnLst/>
              <a:rect l="l" t="t" r="r" b="b"/>
              <a:pathLst>
                <a:path w="136658" h="37096" extrusionOk="0">
                  <a:moveTo>
                    <a:pt x="120724" y="1250"/>
                  </a:moveTo>
                  <a:cubicBezTo>
                    <a:pt x="120153" y="822"/>
                    <a:pt x="119582" y="393"/>
                    <a:pt x="118993" y="1"/>
                  </a:cubicBezTo>
                  <a:lnTo>
                    <a:pt x="1" y="1"/>
                  </a:lnTo>
                  <a:cubicBezTo>
                    <a:pt x="4676" y="822"/>
                    <a:pt x="9333" y="1714"/>
                    <a:pt x="13972" y="2659"/>
                  </a:cubicBezTo>
                  <a:cubicBezTo>
                    <a:pt x="53208" y="10724"/>
                    <a:pt x="91587" y="23321"/>
                    <a:pt x="129235" y="37096"/>
                  </a:cubicBezTo>
                  <a:cubicBezTo>
                    <a:pt x="136658" y="25605"/>
                    <a:pt x="131537" y="9654"/>
                    <a:pt x="120724" y="1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7"/>
            <p:cNvSpPr/>
            <p:nvPr/>
          </p:nvSpPr>
          <p:spPr>
            <a:xfrm>
              <a:off x="-247650" y="585000"/>
              <a:ext cx="1126350" cy="454575"/>
            </a:xfrm>
            <a:custGeom>
              <a:avLst/>
              <a:gdLst/>
              <a:ahLst/>
              <a:cxnLst/>
              <a:rect l="l" t="t" r="r" b="b"/>
              <a:pathLst>
                <a:path w="45054" h="18183" extrusionOk="0">
                  <a:moveTo>
                    <a:pt x="6941" y="1"/>
                  </a:moveTo>
                  <a:cubicBezTo>
                    <a:pt x="5425" y="6585"/>
                    <a:pt x="3390" y="12847"/>
                    <a:pt x="0" y="18182"/>
                  </a:cubicBezTo>
                  <a:cubicBezTo>
                    <a:pt x="14382" y="10564"/>
                    <a:pt x="29494" y="4551"/>
                    <a:pt x="450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7"/>
            <p:cNvSpPr/>
            <p:nvPr/>
          </p:nvSpPr>
          <p:spPr>
            <a:xfrm>
              <a:off x="5372775" y="585000"/>
              <a:ext cx="2750925" cy="797600"/>
            </a:xfrm>
            <a:custGeom>
              <a:avLst/>
              <a:gdLst/>
              <a:ahLst/>
              <a:cxnLst/>
              <a:rect l="l" t="t" r="r" b="b"/>
              <a:pathLst>
                <a:path w="110037" h="31904" extrusionOk="0">
                  <a:moveTo>
                    <a:pt x="1" y="1"/>
                  </a:moveTo>
                  <a:cubicBezTo>
                    <a:pt x="35204" y="8030"/>
                    <a:pt x="69730" y="19485"/>
                    <a:pt x="103649" y="31903"/>
                  </a:cubicBezTo>
                  <a:cubicBezTo>
                    <a:pt x="110036" y="22019"/>
                    <a:pt x="107128" y="8833"/>
                    <a:pt x="99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4" name="Google Shape;6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53400" y="905775"/>
            <a:ext cx="6503926" cy="40379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7"/>
          <p:cNvSpPr/>
          <p:nvPr/>
        </p:nvSpPr>
        <p:spPr>
          <a:xfrm>
            <a:off x="4858015" y="1079306"/>
            <a:ext cx="1344000" cy="926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lang="en" sz="950" b="0" i="0" u="none" strike="noStrike" cap="none">
                <a:solidFill>
                  <a:srgbClr val="000000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Environmental</a:t>
            </a:r>
            <a:r>
              <a:rPr lang="en" sz="900" b="0" i="0" u="none" strike="noStrike" cap="none">
                <a:solidFill>
                  <a:srgbClr val="000000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 </a:t>
            </a:r>
            <a:r>
              <a:rPr lang="en" sz="1100" b="0" i="0" u="none" strike="noStrike" cap="none">
                <a:solidFill>
                  <a:srgbClr val="000000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Scanning</a:t>
            </a:r>
            <a:endParaRPr sz="1100" b="0" i="0" u="none" strike="noStrike" cap="none">
              <a:solidFill>
                <a:srgbClr val="000000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Understand the context for our work</a:t>
            </a:r>
            <a:endParaRPr sz="900" b="0" i="0" u="none" strike="noStrike" cap="none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66" name="Google Shape;66;p7"/>
          <p:cNvSpPr/>
          <p:nvPr/>
        </p:nvSpPr>
        <p:spPr>
          <a:xfrm>
            <a:off x="5991332" y="2153599"/>
            <a:ext cx="1485000" cy="986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Strategic Priorities</a:t>
            </a:r>
            <a:endParaRPr sz="1100" b="0" i="0" u="none" strike="noStrike" cap="none">
              <a:solidFill>
                <a:srgbClr val="000000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Develop guiding intentions</a:t>
            </a:r>
            <a:endParaRPr sz="900" b="0" i="0" u="none" strike="noStrike" cap="none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2559975" y="3502800"/>
            <a:ext cx="1344000" cy="1247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Work Planning</a:t>
            </a:r>
            <a:endParaRPr sz="1100" b="0" i="0" u="none" strike="noStrike" cap="none">
              <a:solidFill>
                <a:srgbClr val="000000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Define specific activities, measures and accountabilities</a:t>
            </a:r>
            <a:endParaRPr sz="900" b="0" i="0" u="none" strike="noStrike" cap="none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68" name="Google Shape;68;p7"/>
          <p:cNvSpPr/>
          <p:nvPr/>
        </p:nvSpPr>
        <p:spPr>
          <a:xfrm>
            <a:off x="1395157" y="2127054"/>
            <a:ext cx="1948800" cy="926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Implementation &amp; Monitoring</a:t>
            </a:r>
            <a:endParaRPr sz="1000" b="0" i="0" u="none" strike="noStrike" cap="none">
              <a:solidFill>
                <a:srgbClr val="000000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Define system and timeline for monitoring and review.</a:t>
            </a:r>
            <a:endParaRPr sz="900" b="0" i="0" u="none" strike="noStrike" cap="none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69" name="Google Shape;6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18001" y="3505772"/>
            <a:ext cx="1614913" cy="139992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7"/>
          <p:cNvSpPr/>
          <p:nvPr/>
        </p:nvSpPr>
        <p:spPr>
          <a:xfrm>
            <a:off x="5028802" y="3602764"/>
            <a:ext cx="1393500" cy="1207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Measurable Objectives</a:t>
            </a:r>
            <a:endParaRPr sz="1100" b="0" i="0" u="none" strike="noStrike" cap="none">
              <a:solidFill>
                <a:srgbClr val="000000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Articulate current reality and desired future state</a:t>
            </a:r>
            <a:endParaRPr sz="900" b="0" i="0" u="none" strike="noStrike" cap="none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71" name="Google Shape;7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08750" y="2248450"/>
            <a:ext cx="1655850" cy="9261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7"/>
          <p:cNvSpPr/>
          <p:nvPr/>
        </p:nvSpPr>
        <p:spPr>
          <a:xfrm>
            <a:off x="3864675" y="2322350"/>
            <a:ext cx="1344000" cy="76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Focus Question</a:t>
            </a:r>
            <a:endParaRPr sz="1200" b="0" i="0" u="none" strike="noStrike" cap="none">
              <a:solidFill>
                <a:srgbClr val="000000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Define the scope of planning</a:t>
            </a:r>
            <a:endParaRPr sz="900" b="0" i="0" u="none" strike="noStrike" cap="none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iral">
  <p:cSld name="TITLE_AND_BODY_2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8"/>
          <p:cNvGrpSpPr/>
          <p:nvPr/>
        </p:nvGrpSpPr>
        <p:grpSpPr>
          <a:xfrm>
            <a:off x="-698967" y="-342306"/>
            <a:ext cx="10825814" cy="1385856"/>
            <a:chOff x="-305650" y="585000"/>
            <a:chExt cx="8429350" cy="1079075"/>
          </a:xfrm>
        </p:grpSpPr>
        <p:sp>
          <p:nvSpPr>
            <p:cNvPr id="75" name="Google Shape;75;p8"/>
            <p:cNvSpPr/>
            <p:nvPr/>
          </p:nvSpPr>
          <p:spPr>
            <a:xfrm>
              <a:off x="-305650" y="585000"/>
              <a:ext cx="2876275" cy="736050"/>
            </a:xfrm>
            <a:custGeom>
              <a:avLst/>
              <a:gdLst/>
              <a:ahLst/>
              <a:cxnLst/>
              <a:rect l="l" t="t" r="r" b="b"/>
              <a:pathLst>
                <a:path w="115051" h="29442" extrusionOk="0">
                  <a:moveTo>
                    <a:pt x="9118" y="1"/>
                  </a:moveTo>
                  <a:cubicBezTo>
                    <a:pt x="7298" y="10599"/>
                    <a:pt x="5282" y="21109"/>
                    <a:pt x="1" y="29441"/>
                  </a:cubicBezTo>
                  <a:cubicBezTo>
                    <a:pt x="35329" y="10724"/>
                    <a:pt x="74976" y="1749"/>
                    <a:pt x="115050" y="1"/>
                  </a:cubicBezTo>
                  <a:close/>
                </a:path>
              </a:pathLst>
            </a:custGeom>
            <a:solidFill>
              <a:srgbClr val="FF4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8"/>
            <p:cNvSpPr/>
            <p:nvPr/>
          </p:nvSpPr>
          <p:spPr>
            <a:xfrm>
              <a:off x="3323550" y="585000"/>
              <a:ext cx="4768025" cy="1079075"/>
            </a:xfrm>
            <a:custGeom>
              <a:avLst/>
              <a:gdLst/>
              <a:ahLst/>
              <a:cxnLst/>
              <a:rect l="l" t="t" r="r" b="b"/>
              <a:pathLst>
                <a:path w="190721" h="43163" extrusionOk="0">
                  <a:moveTo>
                    <a:pt x="174787" y="7316"/>
                  </a:moveTo>
                  <a:cubicBezTo>
                    <a:pt x="170719" y="4176"/>
                    <a:pt x="166205" y="1839"/>
                    <a:pt x="161423" y="1"/>
                  </a:cubicBezTo>
                  <a:lnTo>
                    <a:pt x="1" y="1"/>
                  </a:lnTo>
                  <a:cubicBezTo>
                    <a:pt x="6531" y="268"/>
                    <a:pt x="13044" y="714"/>
                    <a:pt x="19538" y="1339"/>
                  </a:cubicBezTo>
                  <a:cubicBezTo>
                    <a:pt x="35846" y="2891"/>
                    <a:pt x="52012" y="5425"/>
                    <a:pt x="68035" y="8726"/>
                  </a:cubicBezTo>
                  <a:cubicBezTo>
                    <a:pt x="107271" y="16773"/>
                    <a:pt x="145650" y="29370"/>
                    <a:pt x="183298" y="43162"/>
                  </a:cubicBezTo>
                  <a:cubicBezTo>
                    <a:pt x="190721" y="31671"/>
                    <a:pt x="185600" y="15720"/>
                    <a:pt x="174787" y="7316"/>
                  </a:cubicBezTo>
                  <a:close/>
                </a:path>
              </a:pathLst>
            </a:custGeom>
            <a:solidFill>
              <a:srgbClr val="FF4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8"/>
            <p:cNvSpPr/>
            <p:nvPr/>
          </p:nvSpPr>
          <p:spPr>
            <a:xfrm>
              <a:off x="-305650" y="585000"/>
              <a:ext cx="2876275" cy="736050"/>
            </a:xfrm>
            <a:custGeom>
              <a:avLst/>
              <a:gdLst/>
              <a:ahLst/>
              <a:cxnLst/>
              <a:rect l="l" t="t" r="r" b="b"/>
              <a:pathLst>
                <a:path w="115051" h="29442" extrusionOk="0">
                  <a:moveTo>
                    <a:pt x="9118" y="1"/>
                  </a:moveTo>
                  <a:cubicBezTo>
                    <a:pt x="7298" y="10599"/>
                    <a:pt x="5282" y="21109"/>
                    <a:pt x="1" y="29441"/>
                  </a:cubicBezTo>
                  <a:cubicBezTo>
                    <a:pt x="35329" y="10724"/>
                    <a:pt x="74976" y="1749"/>
                    <a:pt x="1150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8"/>
            <p:cNvSpPr/>
            <p:nvPr/>
          </p:nvSpPr>
          <p:spPr>
            <a:xfrm>
              <a:off x="3323550" y="585000"/>
              <a:ext cx="4768025" cy="1079075"/>
            </a:xfrm>
            <a:custGeom>
              <a:avLst/>
              <a:gdLst/>
              <a:ahLst/>
              <a:cxnLst/>
              <a:rect l="l" t="t" r="r" b="b"/>
              <a:pathLst>
                <a:path w="190721" h="43163" extrusionOk="0">
                  <a:moveTo>
                    <a:pt x="174787" y="7316"/>
                  </a:moveTo>
                  <a:cubicBezTo>
                    <a:pt x="170719" y="4176"/>
                    <a:pt x="166205" y="1839"/>
                    <a:pt x="161423" y="1"/>
                  </a:cubicBezTo>
                  <a:lnTo>
                    <a:pt x="1" y="1"/>
                  </a:lnTo>
                  <a:cubicBezTo>
                    <a:pt x="6531" y="268"/>
                    <a:pt x="13044" y="714"/>
                    <a:pt x="19538" y="1339"/>
                  </a:cubicBezTo>
                  <a:cubicBezTo>
                    <a:pt x="35846" y="2891"/>
                    <a:pt x="52012" y="5425"/>
                    <a:pt x="68035" y="8726"/>
                  </a:cubicBezTo>
                  <a:cubicBezTo>
                    <a:pt x="107271" y="16773"/>
                    <a:pt x="145650" y="29370"/>
                    <a:pt x="183298" y="43162"/>
                  </a:cubicBezTo>
                  <a:cubicBezTo>
                    <a:pt x="190721" y="31671"/>
                    <a:pt x="185600" y="15720"/>
                    <a:pt x="174787" y="73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8"/>
            <p:cNvSpPr/>
            <p:nvPr/>
          </p:nvSpPr>
          <p:spPr>
            <a:xfrm>
              <a:off x="-274425" y="585000"/>
              <a:ext cx="1645125" cy="584375"/>
            </a:xfrm>
            <a:custGeom>
              <a:avLst/>
              <a:gdLst/>
              <a:ahLst/>
              <a:cxnLst/>
              <a:rect l="l" t="t" r="r" b="b"/>
              <a:pathLst>
                <a:path w="65805" h="23375" extrusionOk="0">
                  <a:moveTo>
                    <a:pt x="8030" y="1"/>
                  </a:moveTo>
                  <a:cubicBezTo>
                    <a:pt x="6406" y="8476"/>
                    <a:pt x="4265" y="16648"/>
                    <a:pt x="1" y="23375"/>
                  </a:cubicBezTo>
                  <a:cubicBezTo>
                    <a:pt x="20716" y="12401"/>
                    <a:pt x="42912" y="4783"/>
                    <a:pt x="65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8"/>
            <p:cNvSpPr/>
            <p:nvPr/>
          </p:nvSpPr>
          <p:spPr>
            <a:xfrm>
              <a:off x="4706350" y="585000"/>
              <a:ext cx="3416450" cy="927400"/>
            </a:xfrm>
            <a:custGeom>
              <a:avLst/>
              <a:gdLst/>
              <a:ahLst/>
              <a:cxnLst/>
              <a:rect l="l" t="t" r="r" b="b"/>
              <a:pathLst>
                <a:path w="136658" h="37096" extrusionOk="0">
                  <a:moveTo>
                    <a:pt x="120724" y="1250"/>
                  </a:moveTo>
                  <a:cubicBezTo>
                    <a:pt x="120153" y="822"/>
                    <a:pt x="119582" y="393"/>
                    <a:pt x="118993" y="1"/>
                  </a:cubicBezTo>
                  <a:lnTo>
                    <a:pt x="1" y="1"/>
                  </a:lnTo>
                  <a:cubicBezTo>
                    <a:pt x="4676" y="822"/>
                    <a:pt x="9333" y="1714"/>
                    <a:pt x="13972" y="2659"/>
                  </a:cubicBezTo>
                  <a:cubicBezTo>
                    <a:pt x="53208" y="10724"/>
                    <a:pt x="91587" y="23321"/>
                    <a:pt x="129235" y="37096"/>
                  </a:cubicBezTo>
                  <a:cubicBezTo>
                    <a:pt x="136658" y="25605"/>
                    <a:pt x="131537" y="9654"/>
                    <a:pt x="120724" y="1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8"/>
            <p:cNvSpPr/>
            <p:nvPr/>
          </p:nvSpPr>
          <p:spPr>
            <a:xfrm>
              <a:off x="-247650" y="585000"/>
              <a:ext cx="1126350" cy="454575"/>
            </a:xfrm>
            <a:custGeom>
              <a:avLst/>
              <a:gdLst/>
              <a:ahLst/>
              <a:cxnLst/>
              <a:rect l="l" t="t" r="r" b="b"/>
              <a:pathLst>
                <a:path w="45054" h="18183" extrusionOk="0">
                  <a:moveTo>
                    <a:pt x="6941" y="1"/>
                  </a:moveTo>
                  <a:cubicBezTo>
                    <a:pt x="5425" y="6585"/>
                    <a:pt x="3390" y="12847"/>
                    <a:pt x="0" y="18182"/>
                  </a:cubicBezTo>
                  <a:cubicBezTo>
                    <a:pt x="14382" y="10564"/>
                    <a:pt x="29494" y="4551"/>
                    <a:pt x="450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5372775" y="585000"/>
              <a:ext cx="2750925" cy="797600"/>
            </a:xfrm>
            <a:custGeom>
              <a:avLst/>
              <a:gdLst/>
              <a:ahLst/>
              <a:cxnLst/>
              <a:rect l="l" t="t" r="r" b="b"/>
              <a:pathLst>
                <a:path w="110037" h="31904" extrusionOk="0">
                  <a:moveTo>
                    <a:pt x="1" y="1"/>
                  </a:moveTo>
                  <a:cubicBezTo>
                    <a:pt x="35204" y="8030"/>
                    <a:pt x="69730" y="19485"/>
                    <a:pt x="103649" y="31903"/>
                  </a:cubicBezTo>
                  <a:cubicBezTo>
                    <a:pt x="110036" y="22019"/>
                    <a:pt x="107128" y="8833"/>
                    <a:pt x="99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3" name="Google Shape;83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65213" y="1127612"/>
            <a:ext cx="5828476" cy="361852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8"/>
          <p:cNvSpPr txBox="1"/>
          <p:nvPr/>
        </p:nvSpPr>
        <p:spPr>
          <a:xfrm>
            <a:off x="4273525" y="905775"/>
            <a:ext cx="1565400" cy="536700"/>
          </a:xfrm>
          <a:prstGeom prst="rect">
            <a:avLst/>
          </a:prstGeom>
          <a:solidFill>
            <a:srgbClr val="FFE2A1"/>
          </a:solidFill>
          <a:ln>
            <a:noFill/>
          </a:ln>
        </p:spPr>
        <p:txBody>
          <a:bodyPr spcFirstLastPara="1" wrap="square" lIns="45700" tIns="45700" rIns="45700" bIns="45700" anchor="t" anchorCtr="0">
            <a:normAutofit fontScale="775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What do we need to be mindful of as we begin our planning work?</a:t>
            </a:r>
            <a:endParaRPr sz="1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5" name="Google Shape;85;p8"/>
          <p:cNvSpPr txBox="1"/>
          <p:nvPr/>
        </p:nvSpPr>
        <p:spPr>
          <a:xfrm>
            <a:off x="7107300" y="2914300"/>
            <a:ext cx="1245300" cy="536700"/>
          </a:xfrm>
          <a:prstGeom prst="rect">
            <a:avLst/>
          </a:prstGeom>
          <a:solidFill>
            <a:srgbClr val="FFE2A1"/>
          </a:solidFill>
          <a:ln>
            <a:noFill/>
          </a:ln>
        </p:spPr>
        <p:txBody>
          <a:bodyPr spcFirstLastPara="1" wrap="square" lIns="45700" tIns="45700" rIns="45700" bIns="45700" anchor="t" anchorCtr="0">
            <a:normAutofit fontScale="775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What do we hope to see in place in 3-5 years?</a:t>
            </a:r>
            <a:endParaRPr sz="1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6" name="Google Shape;86;p8"/>
          <p:cNvSpPr txBox="1"/>
          <p:nvPr/>
        </p:nvSpPr>
        <p:spPr>
          <a:xfrm>
            <a:off x="6108000" y="4142250"/>
            <a:ext cx="2155200" cy="699300"/>
          </a:xfrm>
          <a:prstGeom prst="rect">
            <a:avLst/>
          </a:prstGeom>
          <a:solidFill>
            <a:srgbClr val="FFE2A1"/>
          </a:solidFill>
          <a:ln>
            <a:noFill/>
          </a:ln>
        </p:spPr>
        <p:txBody>
          <a:bodyPr spcFirstLastPara="1" wrap="square" lIns="45700" tIns="45700" rIns="45700" bIns="45700" anchor="t" anchorCtr="0">
            <a:normAutofit fontScale="850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What internal or external risks and obstacles could undermine or sabotage our success?</a:t>
            </a:r>
            <a:endParaRPr sz="1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7" name="Google Shape;87;p8"/>
          <p:cNvSpPr txBox="1"/>
          <p:nvPr/>
        </p:nvSpPr>
        <p:spPr>
          <a:xfrm>
            <a:off x="2365000" y="4416450"/>
            <a:ext cx="1822500" cy="603900"/>
          </a:xfrm>
          <a:prstGeom prst="rect">
            <a:avLst/>
          </a:prstGeom>
          <a:solidFill>
            <a:srgbClr val="FFE2A1"/>
          </a:solidFill>
          <a:ln>
            <a:noFill/>
          </a:ln>
        </p:spPr>
        <p:txBody>
          <a:bodyPr spcFirstLastPara="1" wrap="square" lIns="45700" tIns="45700" rIns="45700" bIns="45700" anchor="t" anchorCtr="0">
            <a:normAutofit fontScale="700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What innovative, substantial actions will address our blocks while advancing our vision?</a:t>
            </a:r>
            <a:endParaRPr sz="1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8" name="Google Shape;88;p8"/>
          <p:cNvSpPr txBox="1"/>
          <p:nvPr/>
        </p:nvSpPr>
        <p:spPr>
          <a:xfrm>
            <a:off x="257175" y="2035050"/>
            <a:ext cx="1632600" cy="536700"/>
          </a:xfrm>
          <a:prstGeom prst="rect">
            <a:avLst/>
          </a:prstGeom>
          <a:solidFill>
            <a:srgbClr val="FFE2A1"/>
          </a:solidFill>
          <a:ln>
            <a:noFill/>
          </a:ln>
        </p:spPr>
        <p:txBody>
          <a:bodyPr spcFirstLastPara="1" wrap="square" lIns="45700" tIns="45700" rIns="45700" bIns="45700" anchor="t" anchorCtr="0">
            <a:normAutofit fontScale="775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How will we keep ourselves accountable to move these goals forward?</a:t>
            </a:r>
            <a:endParaRPr sz="1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9" name="Google Shape;89;p8"/>
          <p:cNvSpPr txBox="1"/>
          <p:nvPr/>
        </p:nvSpPr>
        <p:spPr>
          <a:xfrm>
            <a:off x="79800" y="3197375"/>
            <a:ext cx="2225100" cy="18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There are many ways to offer input.  For example:</a:t>
            </a:r>
            <a:endParaRPr sz="10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22860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B24A"/>
              </a:buClr>
              <a:buSzPts val="1000"/>
              <a:buFont typeface="Proxima Nova"/>
              <a:buChar char="●"/>
            </a:pPr>
            <a:r>
              <a:rPr lang="en" sz="10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Survey</a:t>
            </a:r>
            <a:endParaRPr sz="10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22860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B24A"/>
              </a:buClr>
              <a:buSzPts val="1000"/>
              <a:buFont typeface="Proxima Nova"/>
              <a:buChar char="●"/>
            </a:pPr>
            <a:r>
              <a:rPr lang="en" sz="10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Question box</a:t>
            </a:r>
            <a:endParaRPr sz="10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22860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B24A"/>
              </a:buClr>
              <a:buSzPts val="1000"/>
              <a:buFont typeface="Proxima Nova"/>
              <a:buChar char="●"/>
            </a:pPr>
            <a:r>
              <a:rPr lang="en" sz="10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Kiosk</a:t>
            </a:r>
            <a:endParaRPr sz="10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22860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B24A"/>
              </a:buClr>
              <a:buSzPts val="1000"/>
              <a:buFont typeface="Proxima Nova"/>
              <a:buChar char="●"/>
            </a:pPr>
            <a:r>
              <a:rPr lang="en" sz="10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Sticky note wall</a:t>
            </a:r>
            <a:endParaRPr sz="10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22860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B24A"/>
              </a:buClr>
              <a:buSzPts val="1000"/>
              <a:buFont typeface="Proxima Nova"/>
              <a:buChar char="●"/>
            </a:pPr>
            <a:r>
              <a:rPr lang="en" sz="10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Lunch meetups</a:t>
            </a:r>
            <a:endParaRPr sz="10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22860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B24A"/>
              </a:buClr>
              <a:buSzPts val="1000"/>
              <a:buFont typeface="Proxima Nova"/>
              <a:buChar char="●"/>
            </a:pPr>
            <a:r>
              <a:rPr lang="en" sz="10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Department/team convos</a:t>
            </a:r>
            <a:endParaRPr sz="10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22860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B24A"/>
              </a:buClr>
              <a:buSzPts val="1000"/>
              <a:buFont typeface="Proxima Nova"/>
              <a:buChar char="●"/>
            </a:pPr>
            <a:r>
              <a:rPr lang="en" sz="10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Focus groups</a:t>
            </a:r>
            <a:endParaRPr sz="10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22860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B24A"/>
              </a:buClr>
              <a:buSzPts val="1000"/>
              <a:buFont typeface="Proxima Nova"/>
              <a:buChar char="●"/>
            </a:pPr>
            <a:r>
              <a:rPr lang="en" sz="10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Large-scale convenings</a:t>
            </a:r>
            <a:endParaRPr sz="10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22860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B24A"/>
              </a:buClr>
              <a:buSzPts val="1000"/>
              <a:buFont typeface="Proxima Nova"/>
              <a:buChar char="●"/>
            </a:pPr>
            <a:r>
              <a:rPr lang="en" sz="10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All-staff meetings</a:t>
            </a:r>
            <a:endParaRPr sz="10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irs">
  <p:cSld name="TITLE_AND_BODY_1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9"/>
          <p:cNvGrpSpPr/>
          <p:nvPr/>
        </p:nvGrpSpPr>
        <p:grpSpPr>
          <a:xfrm>
            <a:off x="-698967" y="-342306"/>
            <a:ext cx="10825814" cy="1385856"/>
            <a:chOff x="-305650" y="585000"/>
            <a:chExt cx="8429350" cy="1079075"/>
          </a:xfrm>
        </p:grpSpPr>
        <p:sp>
          <p:nvSpPr>
            <p:cNvPr id="92" name="Google Shape;92;p9"/>
            <p:cNvSpPr/>
            <p:nvPr/>
          </p:nvSpPr>
          <p:spPr>
            <a:xfrm>
              <a:off x="-305650" y="585000"/>
              <a:ext cx="2876275" cy="736050"/>
            </a:xfrm>
            <a:custGeom>
              <a:avLst/>
              <a:gdLst/>
              <a:ahLst/>
              <a:cxnLst/>
              <a:rect l="l" t="t" r="r" b="b"/>
              <a:pathLst>
                <a:path w="115051" h="29442" extrusionOk="0">
                  <a:moveTo>
                    <a:pt x="9118" y="1"/>
                  </a:moveTo>
                  <a:cubicBezTo>
                    <a:pt x="7298" y="10599"/>
                    <a:pt x="5282" y="21109"/>
                    <a:pt x="1" y="29441"/>
                  </a:cubicBezTo>
                  <a:cubicBezTo>
                    <a:pt x="35329" y="10724"/>
                    <a:pt x="74976" y="1749"/>
                    <a:pt x="115050" y="1"/>
                  </a:cubicBezTo>
                  <a:close/>
                </a:path>
              </a:pathLst>
            </a:custGeom>
            <a:solidFill>
              <a:srgbClr val="FF4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9"/>
            <p:cNvSpPr/>
            <p:nvPr/>
          </p:nvSpPr>
          <p:spPr>
            <a:xfrm>
              <a:off x="3323550" y="585000"/>
              <a:ext cx="4768025" cy="1079075"/>
            </a:xfrm>
            <a:custGeom>
              <a:avLst/>
              <a:gdLst/>
              <a:ahLst/>
              <a:cxnLst/>
              <a:rect l="l" t="t" r="r" b="b"/>
              <a:pathLst>
                <a:path w="190721" h="43163" extrusionOk="0">
                  <a:moveTo>
                    <a:pt x="174787" y="7316"/>
                  </a:moveTo>
                  <a:cubicBezTo>
                    <a:pt x="170719" y="4176"/>
                    <a:pt x="166205" y="1839"/>
                    <a:pt x="161423" y="1"/>
                  </a:cubicBezTo>
                  <a:lnTo>
                    <a:pt x="1" y="1"/>
                  </a:lnTo>
                  <a:cubicBezTo>
                    <a:pt x="6531" y="268"/>
                    <a:pt x="13044" y="714"/>
                    <a:pt x="19538" y="1339"/>
                  </a:cubicBezTo>
                  <a:cubicBezTo>
                    <a:pt x="35846" y="2891"/>
                    <a:pt x="52012" y="5425"/>
                    <a:pt x="68035" y="8726"/>
                  </a:cubicBezTo>
                  <a:cubicBezTo>
                    <a:pt x="107271" y="16773"/>
                    <a:pt x="145650" y="29370"/>
                    <a:pt x="183298" y="43162"/>
                  </a:cubicBezTo>
                  <a:cubicBezTo>
                    <a:pt x="190721" y="31671"/>
                    <a:pt x="185600" y="15720"/>
                    <a:pt x="174787" y="7316"/>
                  </a:cubicBezTo>
                  <a:close/>
                </a:path>
              </a:pathLst>
            </a:custGeom>
            <a:solidFill>
              <a:srgbClr val="FF4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9"/>
            <p:cNvSpPr/>
            <p:nvPr/>
          </p:nvSpPr>
          <p:spPr>
            <a:xfrm>
              <a:off x="-305650" y="585000"/>
              <a:ext cx="2876275" cy="736050"/>
            </a:xfrm>
            <a:custGeom>
              <a:avLst/>
              <a:gdLst/>
              <a:ahLst/>
              <a:cxnLst/>
              <a:rect l="l" t="t" r="r" b="b"/>
              <a:pathLst>
                <a:path w="115051" h="29442" extrusionOk="0">
                  <a:moveTo>
                    <a:pt x="9118" y="1"/>
                  </a:moveTo>
                  <a:cubicBezTo>
                    <a:pt x="7298" y="10599"/>
                    <a:pt x="5282" y="21109"/>
                    <a:pt x="1" y="29441"/>
                  </a:cubicBezTo>
                  <a:cubicBezTo>
                    <a:pt x="35329" y="10724"/>
                    <a:pt x="74976" y="1749"/>
                    <a:pt x="1150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9"/>
            <p:cNvSpPr/>
            <p:nvPr/>
          </p:nvSpPr>
          <p:spPr>
            <a:xfrm>
              <a:off x="3323550" y="585000"/>
              <a:ext cx="4768025" cy="1079075"/>
            </a:xfrm>
            <a:custGeom>
              <a:avLst/>
              <a:gdLst/>
              <a:ahLst/>
              <a:cxnLst/>
              <a:rect l="l" t="t" r="r" b="b"/>
              <a:pathLst>
                <a:path w="190721" h="43163" extrusionOk="0">
                  <a:moveTo>
                    <a:pt x="174787" y="7316"/>
                  </a:moveTo>
                  <a:cubicBezTo>
                    <a:pt x="170719" y="4176"/>
                    <a:pt x="166205" y="1839"/>
                    <a:pt x="161423" y="1"/>
                  </a:cubicBezTo>
                  <a:lnTo>
                    <a:pt x="1" y="1"/>
                  </a:lnTo>
                  <a:cubicBezTo>
                    <a:pt x="6531" y="268"/>
                    <a:pt x="13044" y="714"/>
                    <a:pt x="19538" y="1339"/>
                  </a:cubicBezTo>
                  <a:cubicBezTo>
                    <a:pt x="35846" y="2891"/>
                    <a:pt x="52012" y="5425"/>
                    <a:pt x="68035" y="8726"/>
                  </a:cubicBezTo>
                  <a:cubicBezTo>
                    <a:pt x="107271" y="16773"/>
                    <a:pt x="145650" y="29370"/>
                    <a:pt x="183298" y="43162"/>
                  </a:cubicBezTo>
                  <a:cubicBezTo>
                    <a:pt x="190721" y="31671"/>
                    <a:pt x="185600" y="15720"/>
                    <a:pt x="174787" y="73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9"/>
            <p:cNvSpPr/>
            <p:nvPr/>
          </p:nvSpPr>
          <p:spPr>
            <a:xfrm>
              <a:off x="-274425" y="585000"/>
              <a:ext cx="1645125" cy="584375"/>
            </a:xfrm>
            <a:custGeom>
              <a:avLst/>
              <a:gdLst/>
              <a:ahLst/>
              <a:cxnLst/>
              <a:rect l="l" t="t" r="r" b="b"/>
              <a:pathLst>
                <a:path w="65805" h="23375" extrusionOk="0">
                  <a:moveTo>
                    <a:pt x="8030" y="1"/>
                  </a:moveTo>
                  <a:cubicBezTo>
                    <a:pt x="6406" y="8476"/>
                    <a:pt x="4265" y="16648"/>
                    <a:pt x="1" y="23375"/>
                  </a:cubicBezTo>
                  <a:cubicBezTo>
                    <a:pt x="20716" y="12401"/>
                    <a:pt x="42912" y="4783"/>
                    <a:pt x="65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9"/>
            <p:cNvSpPr/>
            <p:nvPr/>
          </p:nvSpPr>
          <p:spPr>
            <a:xfrm>
              <a:off x="4706350" y="585000"/>
              <a:ext cx="3416450" cy="927400"/>
            </a:xfrm>
            <a:custGeom>
              <a:avLst/>
              <a:gdLst/>
              <a:ahLst/>
              <a:cxnLst/>
              <a:rect l="l" t="t" r="r" b="b"/>
              <a:pathLst>
                <a:path w="136658" h="37096" extrusionOk="0">
                  <a:moveTo>
                    <a:pt x="120724" y="1250"/>
                  </a:moveTo>
                  <a:cubicBezTo>
                    <a:pt x="120153" y="822"/>
                    <a:pt x="119582" y="393"/>
                    <a:pt x="118993" y="1"/>
                  </a:cubicBezTo>
                  <a:lnTo>
                    <a:pt x="1" y="1"/>
                  </a:lnTo>
                  <a:cubicBezTo>
                    <a:pt x="4676" y="822"/>
                    <a:pt x="9333" y="1714"/>
                    <a:pt x="13972" y="2659"/>
                  </a:cubicBezTo>
                  <a:cubicBezTo>
                    <a:pt x="53208" y="10724"/>
                    <a:pt x="91587" y="23321"/>
                    <a:pt x="129235" y="37096"/>
                  </a:cubicBezTo>
                  <a:cubicBezTo>
                    <a:pt x="136658" y="25605"/>
                    <a:pt x="131537" y="9654"/>
                    <a:pt x="120724" y="1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9"/>
            <p:cNvSpPr/>
            <p:nvPr/>
          </p:nvSpPr>
          <p:spPr>
            <a:xfrm>
              <a:off x="-247650" y="585000"/>
              <a:ext cx="1126350" cy="454575"/>
            </a:xfrm>
            <a:custGeom>
              <a:avLst/>
              <a:gdLst/>
              <a:ahLst/>
              <a:cxnLst/>
              <a:rect l="l" t="t" r="r" b="b"/>
              <a:pathLst>
                <a:path w="45054" h="18183" extrusionOk="0">
                  <a:moveTo>
                    <a:pt x="6941" y="1"/>
                  </a:moveTo>
                  <a:cubicBezTo>
                    <a:pt x="5425" y="6585"/>
                    <a:pt x="3390" y="12847"/>
                    <a:pt x="0" y="18182"/>
                  </a:cubicBezTo>
                  <a:cubicBezTo>
                    <a:pt x="14382" y="10564"/>
                    <a:pt x="29494" y="4551"/>
                    <a:pt x="450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9"/>
            <p:cNvSpPr/>
            <p:nvPr/>
          </p:nvSpPr>
          <p:spPr>
            <a:xfrm>
              <a:off x="5372775" y="585000"/>
              <a:ext cx="2750925" cy="797600"/>
            </a:xfrm>
            <a:custGeom>
              <a:avLst/>
              <a:gdLst/>
              <a:ahLst/>
              <a:cxnLst/>
              <a:rect l="l" t="t" r="r" b="b"/>
              <a:pathLst>
                <a:path w="110037" h="31904" extrusionOk="0">
                  <a:moveTo>
                    <a:pt x="1" y="1"/>
                  </a:moveTo>
                  <a:cubicBezTo>
                    <a:pt x="35204" y="8030"/>
                    <a:pt x="69730" y="19485"/>
                    <a:pt x="103649" y="31903"/>
                  </a:cubicBezTo>
                  <a:cubicBezTo>
                    <a:pt x="110036" y="22019"/>
                    <a:pt x="107128" y="8833"/>
                    <a:pt x="99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0" name="Google Shape;100;p9"/>
          <p:cNvPicPr preferRelativeResize="0"/>
          <p:nvPr/>
        </p:nvPicPr>
        <p:blipFill rotWithShape="1">
          <a:blip r:embed="rId2">
            <a:alphaModFix/>
          </a:blip>
          <a:srcRect l="8083" t="13014" r="8919" b="13250"/>
          <a:stretch/>
        </p:blipFill>
        <p:spPr>
          <a:xfrm>
            <a:off x="4781653" y="1210650"/>
            <a:ext cx="4083748" cy="3628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10"/>
          <p:cNvGrpSpPr/>
          <p:nvPr/>
        </p:nvGrpSpPr>
        <p:grpSpPr>
          <a:xfrm>
            <a:off x="-1203687" y="-685731"/>
            <a:ext cx="11810082" cy="4435784"/>
            <a:chOff x="-701300" y="296400"/>
            <a:chExt cx="9254100" cy="3475775"/>
          </a:xfrm>
        </p:grpSpPr>
        <p:sp>
          <p:nvSpPr>
            <p:cNvPr id="103" name="Google Shape;103;p10"/>
            <p:cNvSpPr/>
            <p:nvPr/>
          </p:nvSpPr>
          <p:spPr>
            <a:xfrm>
              <a:off x="-474700" y="647900"/>
              <a:ext cx="1730750" cy="1001450"/>
            </a:xfrm>
            <a:custGeom>
              <a:avLst/>
              <a:gdLst/>
              <a:ahLst/>
              <a:cxnLst/>
              <a:rect l="l" t="t" r="r" b="b"/>
              <a:pathLst>
                <a:path w="69230" h="40058" extrusionOk="0">
                  <a:moveTo>
                    <a:pt x="69230" y="1"/>
                  </a:moveTo>
                  <a:lnTo>
                    <a:pt x="2730" y="1"/>
                  </a:lnTo>
                  <a:cubicBezTo>
                    <a:pt x="2944" y="13775"/>
                    <a:pt x="4515" y="28156"/>
                    <a:pt x="0" y="40057"/>
                  </a:cubicBezTo>
                  <a:cubicBezTo>
                    <a:pt x="20716" y="22946"/>
                    <a:pt x="44232" y="9778"/>
                    <a:pt x="692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0"/>
            <p:cNvSpPr/>
            <p:nvPr/>
          </p:nvSpPr>
          <p:spPr>
            <a:xfrm>
              <a:off x="5533375" y="647900"/>
              <a:ext cx="3019425" cy="1380150"/>
            </a:xfrm>
            <a:custGeom>
              <a:avLst/>
              <a:gdLst/>
              <a:ahLst/>
              <a:cxnLst/>
              <a:rect l="l" t="t" r="r" b="b"/>
              <a:pathLst>
                <a:path w="120777" h="55206" extrusionOk="0">
                  <a:moveTo>
                    <a:pt x="117333" y="1"/>
                  </a:moveTo>
                  <a:lnTo>
                    <a:pt x="0" y="1"/>
                  </a:lnTo>
                  <a:cubicBezTo>
                    <a:pt x="44000" y="9118"/>
                    <a:pt x="86251" y="26729"/>
                    <a:pt x="120777" y="55206"/>
                  </a:cubicBezTo>
                  <a:cubicBezTo>
                    <a:pt x="114568" y="38826"/>
                    <a:pt x="119867" y="17736"/>
                    <a:pt x="117333" y="1"/>
                  </a:cubicBezTo>
                  <a:close/>
                </a:path>
              </a:pathLst>
            </a:custGeom>
            <a:solidFill>
              <a:srgbClr val="F6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0"/>
            <p:cNvSpPr/>
            <p:nvPr/>
          </p:nvSpPr>
          <p:spPr>
            <a:xfrm>
              <a:off x="5533375" y="647900"/>
              <a:ext cx="3019425" cy="1380150"/>
            </a:xfrm>
            <a:custGeom>
              <a:avLst/>
              <a:gdLst/>
              <a:ahLst/>
              <a:cxnLst/>
              <a:rect l="l" t="t" r="r" b="b"/>
              <a:pathLst>
                <a:path w="120777" h="55206" extrusionOk="0">
                  <a:moveTo>
                    <a:pt x="117333" y="1"/>
                  </a:moveTo>
                  <a:lnTo>
                    <a:pt x="0" y="1"/>
                  </a:lnTo>
                  <a:cubicBezTo>
                    <a:pt x="44000" y="9118"/>
                    <a:pt x="86251" y="26729"/>
                    <a:pt x="120777" y="55206"/>
                  </a:cubicBezTo>
                  <a:cubicBezTo>
                    <a:pt x="114568" y="38826"/>
                    <a:pt x="119867" y="17736"/>
                    <a:pt x="1173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0"/>
            <p:cNvSpPr/>
            <p:nvPr/>
          </p:nvSpPr>
          <p:spPr>
            <a:xfrm>
              <a:off x="-701300" y="914200"/>
              <a:ext cx="2100550" cy="2857975"/>
            </a:xfrm>
            <a:custGeom>
              <a:avLst/>
              <a:gdLst/>
              <a:ahLst/>
              <a:cxnLst/>
              <a:rect l="l" t="t" r="r" b="b"/>
              <a:pathLst>
                <a:path w="84022" h="114319" extrusionOk="0">
                  <a:moveTo>
                    <a:pt x="84021" y="1"/>
                  </a:moveTo>
                  <a:lnTo>
                    <a:pt x="84021" y="1"/>
                  </a:lnTo>
                  <a:cubicBezTo>
                    <a:pt x="49942" y="24516"/>
                    <a:pt x="20163" y="55099"/>
                    <a:pt x="0" y="91587"/>
                  </a:cubicBezTo>
                  <a:cubicBezTo>
                    <a:pt x="4961" y="98902"/>
                    <a:pt x="9368" y="106343"/>
                    <a:pt x="11116" y="114318"/>
                  </a:cubicBezTo>
                  <a:cubicBezTo>
                    <a:pt x="24677" y="70693"/>
                    <a:pt x="51244" y="32135"/>
                    <a:pt x="840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0"/>
            <p:cNvSpPr/>
            <p:nvPr/>
          </p:nvSpPr>
          <p:spPr>
            <a:xfrm>
              <a:off x="-232050" y="296400"/>
              <a:ext cx="2801325" cy="1974750"/>
            </a:xfrm>
            <a:custGeom>
              <a:avLst/>
              <a:gdLst/>
              <a:ahLst/>
              <a:cxnLst/>
              <a:rect l="l" t="t" r="r" b="b"/>
              <a:pathLst>
                <a:path w="112053" h="78990" extrusionOk="0">
                  <a:moveTo>
                    <a:pt x="112053" y="1"/>
                  </a:moveTo>
                  <a:lnTo>
                    <a:pt x="112053" y="1"/>
                  </a:lnTo>
                  <a:cubicBezTo>
                    <a:pt x="71318" y="10046"/>
                    <a:pt x="32296" y="27371"/>
                    <a:pt x="1" y="53743"/>
                  </a:cubicBezTo>
                  <a:cubicBezTo>
                    <a:pt x="1874" y="62378"/>
                    <a:pt x="3213" y="70961"/>
                    <a:pt x="1874" y="78990"/>
                  </a:cubicBezTo>
                  <a:cubicBezTo>
                    <a:pt x="30690" y="43537"/>
                    <a:pt x="69694" y="17593"/>
                    <a:pt x="1120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0"/>
            <p:cNvSpPr/>
            <p:nvPr/>
          </p:nvSpPr>
          <p:spPr>
            <a:xfrm>
              <a:off x="-232050" y="296400"/>
              <a:ext cx="2801325" cy="1974750"/>
            </a:xfrm>
            <a:custGeom>
              <a:avLst/>
              <a:gdLst/>
              <a:ahLst/>
              <a:cxnLst/>
              <a:rect l="l" t="t" r="r" b="b"/>
              <a:pathLst>
                <a:path w="112053" h="78990" extrusionOk="0">
                  <a:moveTo>
                    <a:pt x="112053" y="1"/>
                  </a:moveTo>
                  <a:lnTo>
                    <a:pt x="112053" y="1"/>
                  </a:lnTo>
                  <a:cubicBezTo>
                    <a:pt x="71318" y="10046"/>
                    <a:pt x="32296" y="27371"/>
                    <a:pt x="1" y="53743"/>
                  </a:cubicBezTo>
                  <a:cubicBezTo>
                    <a:pt x="1874" y="62378"/>
                    <a:pt x="3213" y="70961"/>
                    <a:pt x="1874" y="78990"/>
                  </a:cubicBezTo>
                  <a:cubicBezTo>
                    <a:pt x="3213" y="77348"/>
                    <a:pt x="4586" y="75707"/>
                    <a:pt x="5942" y="74101"/>
                  </a:cubicBezTo>
                  <a:cubicBezTo>
                    <a:pt x="5407" y="69283"/>
                    <a:pt x="4265" y="64359"/>
                    <a:pt x="2909" y="59399"/>
                  </a:cubicBezTo>
                  <a:cubicBezTo>
                    <a:pt x="33813" y="31439"/>
                    <a:pt x="71889" y="12134"/>
                    <a:pt x="112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" name="Google Shape;109;p10"/>
          <p:cNvSpPr txBox="1">
            <a:spLocks noGrp="1"/>
          </p:cNvSpPr>
          <p:nvPr>
            <p:ph type="title"/>
          </p:nvPr>
        </p:nvSpPr>
        <p:spPr>
          <a:xfrm>
            <a:off x="720000" y="4132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0"/>
          <p:cNvSpPr txBox="1">
            <a:spLocks noGrp="1"/>
          </p:cNvSpPr>
          <p:nvPr>
            <p:ph type="subTitle" idx="1"/>
          </p:nvPr>
        </p:nvSpPr>
        <p:spPr>
          <a:xfrm>
            <a:off x="1303939" y="2812550"/>
            <a:ext cx="27204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200" b="1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1">
                <a:solidFill>
                  <a:schemeClr val="l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1">
                <a:solidFill>
                  <a:schemeClr val="l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1">
                <a:solidFill>
                  <a:schemeClr val="l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1">
                <a:solidFill>
                  <a:schemeClr val="l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1">
                <a:solidFill>
                  <a:schemeClr val="l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1">
                <a:solidFill>
                  <a:schemeClr val="l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1">
                <a:solidFill>
                  <a:schemeClr val="l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10"/>
          <p:cNvSpPr txBox="1">
            <a:spLocks noGrp="1"/>
          </p:cNvSpPr>
          <p:nvPr>
            <p:ph type="subTitle" idx="2"/>
          </p:nvPr>
        </p:nvSpPr>
        <p:spPr>
          <a:xfrm>
            <a:off x="1303938" y="3282350"/>
            <a:ext cx="2720400" cy="8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0"/>
          <p:cNvSpPr txBox="1">
            <a:spLocks noGrp="1"/>
          </p:cNvSpPr>
          <p:nvPr>
            <p:ph type="subTitle" idx="3"/>
          </p:nvPr>
        </p:nvSpPr>
        <p:spPr>
          <a:xfrm>
            <a:off x="5119638" y="2812550"/>
            <a:ext cx="27204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200" b="1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1">
                <a:solidFill>
                  <a:schemeClr val="l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1">
                <a:solidFill>
                  <a:schemeClr val="l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1">
                <a:solidFill>
                  <a:schemeClr val="l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1">
                <a:solidFill>
                  <a:schemeClr val="l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1">
                <a:solidFill>
                  <a:schemeClr val="l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1">
                <a:solidFill>
                  <a:schemeClr val="l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1">
                <a:solidFill>
                  <a:schemeClr val="l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0"/>
          <p:cNvSpPr txBox="1">
            <a:spLocks noGrp="1"/>
          </p:cNvSpPr>
          <p:nvPr>
            <p:ph type="subTitle" idx="4"/>
          </p:nvPr>
        </p:nvSpPr>
        <p:spPr>
          <a:xfrm>
            <a:off x="5119652" y="3282350"/>
            <a:ext cx="2720400" cy="8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slideLayout" Target="../slideLayouts/slideLayout56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31" Type="http://schemas.openxmlformats.org/officeDocument/2006/relationships/slideLayout" Target="../slideLayouts/slideLayout58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Relationship Id="rId30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132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roxima Nova"/>
              <a:buNone/>
              <a:defRPr sz="36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  <a:defRPr sz="16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○"/>
              <a:defRPr sz="16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■"/>
              <a:defRPr sz="16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  <a:defRPr sz="16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○"/>
              <a:defRPr sz="16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■"/>
              <a:defRPr sz="16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  <a:defRPr sz="16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○"/>
              <a:defRPr sz="16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Proxima Nova"/>
              <a:buChar char="■"/>
              <a:defRPr sz="16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9"/>
          <p:cNvSpPr txBox="1">
            <a:spLocks noGrp="1"/>
          </p:cNvSpPr>
          <p:nvPr>
            <p:ph type="title"/>
          </p:nvPr>
        </p:nvSpPr>
        <p:spPr>
          <a:xfrm>
            <a:off x="720000" y="4132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roxima Nova"/>
              <a:buNone/>
              <a:defRPr sz="36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2" name="Google Shape;362;p29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  <a:defRPr sz="16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○"/>
              <a:defRPr sz="16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■"/>
              <a:defRPr sz="16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  <a:defRPr sz="16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○"/>
              <a:defRPr sz="16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■"/>
              <a:defRPr sz="16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  <a:defRPr sz="16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○"/>
              <a:defRPr sz="16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Proxima Nova"/>
              <a:buChar char="■"/>
              <a:defRPr sz="16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  <p:sldLayoutId id="2147483699" r:id="rId25"/>
    <p:sldLayoutId id="2147483700" r:id="rId26"/>
    <p:sldLayoutId id="2147483701" r:id="rId27"/>
    <p:sldLayoutId id="2147483702" r:id="rId28"/>
    <p:sldLayoutId id="2147483703" r:id="rId29"/>
    <p:sldLayoutId id="2147483704" r:id="rId30"/>
    <p:sldLayoutId id="2147483705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8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eymonkey.com/r/8-14-25BCEngagementPOSTSurvey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eymonkey.com/r/8-14-25BCEngagementPOSTSurvey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61"/>
          <p:cNvSpPr/>
          <p:nvPr/>
        </p:nvSpPr>
        <p:spPr>
          <a:xfrm>
            <a:off x="295950" y="393225"/>
            <a:ext cx="8552100" cy="4602300"/>
          </a:xfrm>
          <a:prstGeom prst="roundRect">
            <a:avLst>
              <a:gd name="adj" fmla="val 4440"/>
            </a:avLst>
          </a:prstGeom>
          <a:solidFill>
            <a:srgbClr val="FFE2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lang="en" sz="12000" dirty="0">
                <a:solidFill>
                  <a:schemeClr val="dk1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Welcome</a:t>
            </a:r>
            <a:br>
              <a:rPr lang="en" sz="4000" dirty="0">
                <a:solidFill>
                  <a:schemeClr val="dk1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</a:br>
            <a:r>
              <a:rPr lang="en" sz="4000" dirty="0">
                <a:solidFill>
                  <a:schemeClr val="dk1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_____ COUNTY:  </a:t>
            </a:r>
            <a:br>
              <a:rPr lang="en" sz="4000" dirty="0">
                <a:solidFill>
                  <a:schemeClr val="dk1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</a:br>
            <a:r>
              <a:rPr lang="en" sz="3800" dirty="0">
                <a:solidFill>
                  <a:schemeClr val="dk1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Breast &amp; Cervical Cancer Engagement Meeting</a:t>
            </a:r>
            <a:endParaRPr sz="3800" dirty="0">
              <a:solidFill>
                <a:schemeClr val="dk1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lang="en" sz="3800" dirty="0">
                <a:solidFill>
                  <a:schemeClr val="dk1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_____  __, 2025</a:t>
            </a:r>
            <a:endParaRPr sz="3800" dirty="0">
              <a:solidFill>
                <a:schemeClr val="dk1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70"/>
          <p:cNvSpPr txBox="1">
            <a:spLocks noGrp="1"/>
          </p:cNvSpPr>
          <p:nvPr>
            <p:ph type="title"/>
          </p:nvPr>
        </p:nvSpPr>
        <p:spPr>
          <a:xfrm>
            <a:off x="376175" y="257175"/>
            <a:ext cx="8483700" cy="10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Pre-Meeting Survey Results Summary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3300" b="0">
              <a:solidFill>
                <a:srgbClr val="E3B24A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832" name="Google Shape;832;p70"/>
          <p:cNvSpPr txBox="1">
            <a:spLocks noGrp="1"/>
          </p:cNvSpPr>
          <p:nvPr>
            <p:ph type="body" idx="1"/>
          </p:nvPr>
        </p:nvSpPr>
        <p:spPr>
          <a:xfrm>
            <a:off x="376175" y="1044700"/>
            <a:ext cx="4053000" cy="3707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1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Current Top Supports for Access to Screening:</a:t>
            </a:r>
            <a:endParaRPr sz="11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Education/Outreach Campaigns - 86%</a:t>
            </a:r>
            <a:endParaRPr sz="1100">
              <a:solidFill>
                <a:srgbClr val="1F1F1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Clinic reminder systems - 86%</a:t>
            </a:r>
            <a:endParaRPr sz="1100">
              <a:solidFill>
                <a:srgbClr val="1F1F1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Navigation assistance for accessing screening, follow-up, and treatment - 57%</a:t>
            </a:r>
            <a:endParaRPr sz="1100">
              <a:solidFill>
                <a:srgbClr val="1F1F1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Transportation or mobile screening options - 43%</a:t>
            </a:r>
            <a:endParaRPr sz="1100">
              <a:solidFill>
                <a:srgbClr val="1F1F1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Bilingual staff/translated materials - 43%</a:t>
            </a:r>
            <a:endParaRPr sz="1100">
              <a:solidFill>
                <a:srgbClr val="1F1F1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Community Health Workers/Trusted Messengers - 29%</a:t>
            </a:r>
            <a:endParaRPr sz="1100">
              <a:solidFill>
                <a:srgbClr val="1F1F1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Peer support or survivor advocates - 14%</a:t>
            </a:r>
            <a:endParaRPr sz="1100">
              <a:solidFill>
                <a:srgbClr val="1F1F1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</a:pPr>
            <a:r>
              <a:rPr lang="en" sz="1100" b="1" u="sng">
                <a:latin typeface="Arial"/>
                <a:ea typeface="Arial"/>
                <a:cs typeface="Arial"/>
                <a:sym typeface="Arial"/>
              </a:rPr>
              <a:t>Barriers</a:t>
            </a:r>
            <a:r>
              <a:rPr lang="en" sz="1100" b="1">
                <a:latin typeface="Arial"/>
                <a:ea typeface="Arial"/>
                <a:cs typeface="Arial"/>
                <a:sym typeface="Arial"/>
              </a:rPr>
              <a:t> to Screening for Women aged </a:t>
            </a:r>
            <a:r>
              <a:rPr lang="en" sz="1100" b="1" u="sng">
                <a:latin typeface="Arial"/>
                <a:ea typeface="Arial"/>
                <a:cs typeface="Arial"/>
                <a:sym typeface="Arial"/>
              </a:rPr>
              <a:t>21-34</a:t>
            </a:r>
            <a:r>
              <a:rPr lang="en" sz="1100" b="1">
                <a:latin typeface="Arial"/>
                <a:ea typeface="Arial"/>
                <a:cs typeface="Arial"/>
                <a:sym typeface="Arial"/>
              </a:rPr>
              <a:t>:</a:t>
            </a:r>
            <a:endParaRPr sz="11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Transportation – 43%</a:t>
            </a:r>
            <a:endParaRPr sz="1100">
              <a:solidFill>
                <a:srgbClr val="1F1F1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Lack of awareness of outreach - 29%</a:t>
            </a:r>
            <a:endParaRPr sz="1100">
              <a:solidFill>
                <a:srgbClr val="1F1F1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Provider access or availability - 14%</a:t>
            </a:r>
            <a:endParaRPr sz="1100">
              <a:solidFill>
                <a:srgbClr val="1F1F1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br>
              <a:rPr lang="en" sz="11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1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Barriers</a:t>
            </a:r>
            <a:r>
              <a:rPr lang="en" sz="11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Screening for Women aged </a:t>
            </a:r>
            <a:r>
              <a:rPr lang="en" sz="11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35 and over</a:t>
            </a:r>
            <a:endParaRPr sz="1100" b="1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Transportation – 33%</a:t>
            </a:r>
            <a:endParaRPr sz="1100">
              <a:solidFill>
                <a:srgbClr val="1F1F1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Lack of awareness of outreach - 33%</a:t>
            </a:r>
            <a:endParaRPr sz="1100">
              <a:solidFill>
                <a:srgbClr val="1F1F1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Confusion about eligibility or cost - 17%</a:t>
            </a:r>
            <a:endParaRPr sz="1100">
              <a:solidFill>
                <a:srgbClr val="1F1F1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</a:pPr>
            <a:endParaRPr sz="1100">
              <a:solidFill>
                <a:srgbClr val="F6504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200"/>
              <a:buNone/>
            </a:pPr>
            <a:endParaRPr sz="1100">
              <a:solidFill>
                <a:srgbClr val="F650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70"/>
          <p:cNvSpPr txBox="1">
            <a:spLocks noGrp="1"/>
          </p:cNvSpPr>
          <p:nvPr>
            <p:ph type="body" idx="1"/>
          </p:nvPr>
        </p:nvSpPr>
        <p:spPr>
          <a:xfrm>
            <a:off x="4806900" y="1044700"/>
            <a:ext cx="4053000" cy="3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" sz="11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Suggestions to Strengthen Relationships with EWM</a:t>
            </a:r>
            <a:endParaRPr sz="11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Provider Engagement</a:t>
            </a:r>
            <a:endParaRPr sz="1100">
              <a:solidFill>
                <a:srgbClr val="1F1F1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Continue to communicate; provide trainings for providers; stop in at provider offices to check in/train</a:t>
            </a:r>
            <a:endParaRPr sz="1100">
              <a:solidFill>
                <a:srgbClr val="1F1F1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Media/Marketing Campaign</a:t>
            </a:r>
            <a:endParaRPr sz="1100">
              <a:solidFill>
                <a:srgbClr val="1F1F1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Create standardized referral system including onboarding new clinical staff</a:t>
            </a:r>
            <a:endParaRPr sz="1100">
              <a:solidFill>
                <a:srgbClr val="1F1F1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Assist in over the phone applications - removal of signature line if possible?</a:t>
            </a:r>
            <a:endParaRPr sz="1100">
              <a:solidFill>
                <a:srgbClr val="1F1F1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Receiving program contacts and patient referral info</a:t>
            </a:r>
            <a:endParaRPr sz="1100">
              <a:solidFill>
                <a:srgbClr val="1F1F1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Need assistance in finding ways to assist those that are undocumented for mammography</a:t>
            </a:r>
            <a:endParaRPr sz="1100">
              <a:solidFill>
                <a:srgbClr val="1F1F1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F6504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Potential Organizational Contributions</a:t>
            </a:r>
            <a:endParaRPr sz="11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Communications and outreach support</a:t>
            </a:r>
            <a:endParaRPr sz="1100">
              <a:solidFill>
                <a:srgbClr val="1F1F1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Staff time</a:t>
            </a:r>
            <a:endParaRPr sz="1100">
              <a:solidFill>
                <a:srgbClr val="1F1F1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Find partners who can help diversify funding sources, more community collaborators or stakeholders</a:t>
            </a:r>
            <a:endParaRPr sz="1100">
              <a:solidFill>
                <a:srgbClr val="1F1F1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lvl="0" indent="4572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200"/>
              <a:buNone/>
            </a:pPr>
            <a:r>
              <a:rPr lang="en" sz="1100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en" sz="1100" i="1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*9 survey respondents</a:t>
            </a:r>
            <a:endParaRPr sz="1100" i="1">
              <a:solidFill>
                <a:srgbClr val="1F1F1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71"/>
          <p:cNvSpPr txBox="1">
            <a:spLocks noGrp="1"/>
          </p:cNvSpPr>
          <p:nvPr>
            <p:ph type="title"/>
          </p:nvPr>
        </p:nvSpPr>
        <p:spPr>
          <a:xfrm>
            <a:off x="720000" y="203200"/>
            <a:ext cx="7704000" cy="9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Our Purpose &amp; Possibilities</a:t>
            </a:r>
            <a:endParaRPr/>
          </a:p>
        </p:txBody>
      </p:sp>
      <p:pic>
        <p:nvPicPr>
          <p:cNvPr id="839" name="Google Shape;839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875" y="1370075"/>
            <a:ext cx="5961776" cy="3440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0" name="Google Shape;840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3300" y="1718625"/>
            <a:ext cx="1939100" cy="21988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41" name="Google Shape;841;p71"/>
          <p:cNvSpPr/>
          <p:nvPr/>
        </p:nvSpPr>
        <p:spPr>
          <a:xfrm rot="-904960">
            <a:off x="5103521" y="3420717"/>
            <a:ext cx="2071770" cy="23112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74"/>
          <p:cNvSpPr txBox="1">
            <a:spLocks noGrp="1"/>
          </p:cNvSpPr>
          <p:nvPr>
            <p:ph type="title"/>
          </p:nvPr>
        </p:nvSpPr>
        <p:spPr>
          <a:xfrm>
            <a:off x="720000" y="279400"/>
            <a:ext cx="7704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Our Purpose &amp; Possibilities</a:t>
            </a:r>
            <a:endParaRPr/>
          </a:p>
        </p:txBody>
      </p:sp>
      <p:pic>
        <p:nvPicPr>
          <p:cNvPr id="862" name="Google Shape;862;p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9674" y="1035100"/>
            <a:ext cx="6704325" cy="355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75"/>
          <p:cNvSpPr txBox="1">
            <a:spLocks noGrp="1"/>
          </p:cNvSpPr>
          <p:nvPr>
            <p:ph type="title"/>
          </p:nvPr>
        </p:nvSpPr>
        <p:spPr>
          <a:xfrm>
            <a:off x="720000" y="279400"/>
            <a:ext cx="7704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Our Purpose &amp; Possibilities</a:t>
            </a:r>
            <a:endParaRPr/>
          </a:p>
        </p:txBody>
      </p:sp>
      <p:pic>
        <p:nvPicPr>
          <p:cNvPr id="868" name="Google Shape;868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0913" y="1076625"/>
            <a:ext cx="7142182" cy="380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76"/>
          <p:cNvSpPr/>
          <p:nvPr/>
        </p:nvSpPr>
        <p:spPr>
          <a:xfrm>
            <a:off x="482925" y="1034825"/>
            <a:ext cx="8370600" cy="3326700"/>
          </a:xfrm>
          <a:prstGeom prst="roundRect">
            <a:avLst>
              <a:gd name="adj" fmla="val 16667"/>
            </a:avLst>
          </a:prstGeom>
          <a:solidFill>
            <a:srgbClr val="FFE2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4" name="Google Shape;874;p76"/>
          <p:cNvSpPr txBox="1">
            <a:spLocks noGrp="1"/>
          </p:cNvSpPr>
          <p:nvPr>
            <p:ph type="title"/>
          </p:nvPr>
        </p:nvSpPr>
        <p:spPr>
          <a:xfrm>
            <a:off x="651650" y="1345100"/>
            <a:ext cx="8004600" cy="27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b="0">
                <a:solidFill>
                  <a:srgbClr val="5792A8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What patterns, gaps, and possibilities </a:t>
            </a:r>
            <a:endParaRPr b="0">
              <a:solidFill>
                <a:srgbClr val="5792A8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>
                <a:solidFill>
                  <a:srgbClr val="075E7F"/>
                </a:solidFill>
              </a:rPr>
              <a:t>can we uncover</a:t>
            </a:r>
            <a:r>
              <a:rPr lang="en" b="0">
                <a:solidFill>
                  <a:srgbClr val="075E7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 </a:t>
            </a:r>
            <a:r>
              <a:rPr lang="en" b="0">
                <a:solidFill>
                  <a:srgbClr val="5792A8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as we </a:t>
            </a:r>
            <a:r>
              <a:rPr lang="en">
                <a:solidFill>
                  <a:srgbClr val="075E7F"/>
                </a:solidFill>
              </a:rPr>
              <a:t>explore this</a:t>
            </a:r>
            <a:r>
              <a:rPr lang="en" b="0">
                <a:solidFill>
                  <a:srgbClr val="5792A8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 data </a:t>
            </a:r>
            <a:r>
              <a:rPr lang="en">
                <a:solidFill>
                  <a:srgbClr val="075E7F"/>
                </a:solidFill>
              </a:rPr>
              <a:t>together</a:t>
            </a:r>
            <a:r>
              <a:rPr lang="en" b="0">
                <a:solidFill>
                  <a:srgbClr val="075E7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?</a:t>
            </a:r>
            <a:endParaRPr b="0">
              <a:solidFill>
                <a:srgbClr val="075E7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875" name="Google Shape;875;p76"/>
          <p:cNvSpPr txBox="1">
            <a:spLocks noGrp="1"/>
          </p:cNvSpPr>
          <p:nvPr>
            <p:ph type="title"/>
          </p:nvPr>
        </p:nvSpPr>
        <p:spPr>
          <a:xfrm>
            <a:off x="376175" y="334050"/>
            <a:ext cx="7580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>
                <a:solidFill>
                  <a:srgbClr val="075E7F"/>
                </a:solidFill>
              </a:rPr>
              <a:t>Focus Question</a:t>
            </a:r>
            <a:endParaRPr>
              <a:solidFill>
                <a:srgbClr val="075E7F"/>
              </a:solidFill>
            </a:endParaRPr>
          </a:p>
        </p:txBody>
      </p:sp>
      <p:pic>
        <p:nvPicPr>
          <p:cNvPr id="876" name="Google Shape;876;p76" descr="Target - Free arrows ic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06360" y="3456674"/>
            <a:ext cx="1149889" cy="114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1" name="Google Shape;881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5225" y="323850"/>
            <a:ext cx="3029300" cy="630300"/>
          </a:xfrm>
          <a:prstGeom prst="rect">
            <a:avLst/>
          </a:prstGeom>
          <a:noFill/>
          <a:ln>
            <a:noFill/>
          </a:ln>
        </p:spPr>
      </p:pic>
      <p:sp>
        <p:nvSpPr>
          <p:cNvPr id="882" name="Google Shape;882;p77"/>
          <p:cNvSpPr txBox="1">
            <a:spLocks noGrp="1"/>
          </p:cNvSpPr>
          <p:nvPr>
            <p:ph type="body" idx="4294967295"/>
          </p:nvPr>
        </p:nvSpPr>
        <p:spPr>
          <a:xfrm>
            <a:off x="4752900" y="476925"/>
            <a:ext cx="4177800" cy="4522500"/>
          </a:xfrm>
          <a:prstGeom prst="rect">
            <a:avLst/>
          </a:prstGeom>
          <a:solidFill>
            <a:srgbClr val="A6C7D3">
              <a:alpha val="19215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b="1">
                <a:solidFill>
                  <a:srgbClr val="5792A8"/>
                </a:solidFill>
              </a:rPr>
              <a:t>Goals of Our Partner Engagement</a:t>
            </a:r>
            <a:endParaRPr b="1">
              <a:solidFill>
                <a:srgbClr val="5792A8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</a:pPr>
            <a:r>
              <a:rPr lang="en" sz="1400">
                <a:solidFill>
                  <a:schemeClr val="accent5"/>
                </a:solidFill>
              </a:rPr>
              <a:t>Our goal is to </a:t>
            </a:r>
            <a:r>
              <a:rPr lang="en" sz="1400" b="1">
                <a:solidFill>
                  <a:schemeClr val="dk1"/>
                </a:solidFill>
              </a:rPr>
              <a:t>engage key partners in examining county-level disparities in screening rates and access. </a:t>
            </a:r>
            <a:r>
              <a:rPr lang="en" sz="1400">
                <a:solidFill>
                  <a:schemeClr val="dk1"/>
                </a:solidFill>
              </a:rPr>
              <a:t>Together we’ll </a:t>
            </a:r>
            <a:r>
              <a:rPr lang="en" sz="1400" b="1">
                <a:solidFill>
                  <a:schemeClr val="dk1"/>
                </a:solidFill>
              </a:rPr>
              <a:t>co-create data-informed strategies</a:t>
            </a:r>
            <a:r>
              <a:rPr lang="en" sz="1400">
                <a:solidFill>
                  <a:schemeClr val="accent5"/>
                </a:solidFill>
              </a:rPr>
              <a:t> to increase Every Woman Matters enrollment</a:t>
            </a:r>
            <a:r>
              <a:rPr lang="en" sz="1400" i="1">
                <a:solidFill>
                  <a:schemeClr val="accent5"/>
                </a:solidFill>
              </a:rPr>
              <a:t> </a:t>
            </a:r>
            <a:r>
              <a:rPr lang="en" sz="1400">
                <a:solidFill>
                  <a:schemeClr val="accent5"/>
                </a:solidFill>
              </a:rPr>
              <a:t>and advance equitable health outcomes across Nebraska. </a:t>
            </a:r>
            <a:endParaRPr sz="1400">
              <a:solidFill>
                <a:schemeClr val="accent5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</a:pPr>
            <a:r>
              <a:rPr lang="en" b="1">
                <a:solidFill>
                  <a:srgbClr val="5792A8"/>
                </a:solidFill>
              </a:rPr>
              <a:t>Goals of Our Data Review</a:t>
            </a:r>
            <a:endParaRPr b="1">
              <a:solidFill>
                <a:srgbClr val="5792A8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</a:pPr>
            <a:r>
              <a:rPr lang="en" sz="1400">
                <a:solidFill>
                  <a:schemeClr val="accent5"/>
                </a:solidFill>
              </a:rPr>
              <a:t>As we engage in our Data Review, we want to understand: </a:t>
            </a:r>
            <a:endParaRPr sz="1400">
              <a:solidFill>
                <a:schemeClr val="accent5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</a:pPr>
            <a:r>
              <a:rPr lang="en" sz="1400" b="1" i="1">
                <a:solidFill>
                  <a:schemeClr val="accent5"/>
                </a:solidFill>
              </a:rPr>
              <a:t>The patterns, gaps, and possibilities this data reveals about screening, access, and equity.  </a:t>
            </a:r>
            <a:endParaRPr sz="1400" b="1" i="1">
              <a:solidFill>
                <a:schemeClr val="accent5"/>
              </a:solidFill>
            </a:endParaRPr>
          </a:p>
          <a:p>
            <a:pPr marL="0" marR="400050" lvl="0" indent="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ts val="1600"/>
              <a:buNone/>
            </a:pPr>
            <a:r>
              <a:rPr lang="en" sz="1400">
                <a:solidFill>
                  <a:schemeClr val="accent5"/>
                </a:solidFill>
              </a:rPr>
              <a:t>How can these insights help us develop </a:t>
            </a:r>
            <a:r>
              <a:rPr lang="en" sz="1400" b="1">
                <a:solidFill>
                  <a:schemeClr val="accent5"/>
                </a:solidFill>
              </a:rPr>
              <a:t>focused strategies</a:t>
            </a:r>
            <a:r>
              <a:rPr lang="en" sz="1400">
                <a:solidFill>
                  <a:schemeClr val="accent5"/>
                </a:solidFill>
              </a:rPr>
              <a:t> that will drive equitable access, increase program enrollment, and strengthen collaboration for </a:t>
            </a:r>
            <a:r>
              <a:rPr lang="en" sz="1400" b="1">
                <a:solidFill>
                  <a:schemeClr val="accent5"/>
                </a:solidFill>
              </a:rPr>
              <a:t>measurable impact?</a:t>
            </a:r>
            <a:r>
              <a:rPr lang="en" sz="1400">
                <a:solidFill>
                  <a:schemeClr val="accent5"/>
                </a:solidFill>
              </a:rPr>
              <a:t> </a:t>
            </a:r>
            <a:endParaRPr sz="1800" b="1">
              <a:solidFill>
                <a:schemeClr val="accent5"/>
              </a:solidFill>
            </a:endParaRPr>
          </a:p>
        </p:txBody>
      </p:sp>
      <p:graphicFrame>
        <p:nvGraphicFramePr>
          <p:cNvPr id="883" name="Google Shape;883;p77"/>
          <p:cNvGraphicFramePr/>
          <p:nvPr/>
        </p:nvGraphicFramePr>
        <p:xfrm>
          <a:off x="305213" y="1686804"/>
          <a:ext cx="4201025" cy="591110"/>
        </p:xfrm>
        <a:graphic>
          <a:graphicData uri="http://schemas.openxmlformats.org/drawingml/2006/table">
            <a:tbl>
              <a:tblPr>
                <a:noFill/>
                <a:tableStyleId>{59CE5C31-EA1B-47AA-B7CB-225673A76E5A}</a:tableStyleId>
              </a:tblPr>
              <a:tblGrid>
                <a:gridCol w="1253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9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7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4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Group </a:t>
                      </a:r>
                      <a:r>
                        <a:rPr lang="en" sz="1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</a:t>
                      </a:r>
                      <a:endParaRPr sz="1000" u="none" strike="noStrike" cap="non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45700" marR="18275" marT="9125" marB="9125" anchor="ctr">
                    <a:lnL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Slides 1</a:t>
                      </a:r>
                      <a:r>
                        <a:rPr lang="en" sz="1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8</a:t>
                      </a:r>
                      <a:r>
                        <a:rPr lang="en" sz="100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-</a:t>
                      </a:r>
                      <a:r>
                        <a:rPr lang="en" sz="1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21</a:t>
                      </a:r>
                      <a:endParaRPr sz="1000" u="none" strike="noStrike" cap="non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45700" marR="18275" marT="9125" marB="9125" anchor="ctr">
                    <a:lnL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Lancaster</a:t>
                      </a:r>
                      <a:r>
                        <a:rPr lang="en" sz="100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County</a:t>
                      </a:r>
                      <a:endParaRPr sz="1000" u="none" strike="noStrike" cap="non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45700" marR="18275" marT="9125" marB="9125" anchor="ctr">
                    <a:lnL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4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Group </a:t>
                      </a:r>
                      <a:r>
                        <a:rPr lang="en" sz="1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B</a:t>
                      </a:r>
                      <a:endParaRPr sz="1000" u="none" strike="noStrike" cap="non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45700" marR="18275" marT="9125" marB="9125" anchor="ctr">
                    <a:lnL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Slides </a:t>
                      </a:r>
                      <a:r>
                        <a:rPr lang="en" sz="1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22-25</a:t>
                      </a:r>
                      <a:endParaRPr sz="1000" u="none" strike="noStrike" cap="non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45700" marR="18275" marT="9125" marB="9125" anchor="ctr">
                    <a:lnL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Lancaster</a:t>
                      </a:r>
                      <a:r>
                        <a:rPr lang="en" sz="100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County</a:t>
                      </a:r>
                      <a:endParaRPr sz="1000" u="none" strike="noStrike" cap="non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45700" marR="18275" marT="9125" marB="9125" anchor="ctr">
                    <a:lnL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E1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84" name="Google Shape;884;p77"/>
          <p:cNvSpPr txBox="1"/>
          <p:nvPr/>
        </p:nvSpPr>
        <p:spPr>
          <a:xfrm>
            <a:off x="209325" y="1079650"/>
            <a:ext cx="4296900" cy="4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" sz="3100" b="0" i="0" u="none" strike="noStrike" cap="none">
                <a:solidFill>
                  <a:schemeClr val="lt2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Data Review Groups</a:t>
            </a:r>
            <a:endParaRPr sz="3100" b="0" i="0" u="none" strike="noStrike" cap="none">
              <a:solidFill>
                <a:schemeClr val="lt2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78"/>
          <p:cNvSpPr txBox="1">
            <a:spLocks noGrp="1"/>
          </p:cNvSpPr>
          <p:nvPr>
            <p:ph type="body" idx="4294967295"/>
          </p:nvPr>
        </p:nvSpPr>
        <p:spPr>
          <a:xfrm>
            <a:off x="106150" y="1577200"/>
            <a:ext cx="2653500" cy="3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100" b="1" dirty="0">
                <a:solidFill>
                  <a:srgbClr val="5792A8"/>
                </a:solidFill>
              </a:rPr>
              <a:t>Instructions</a:t>
            </a:r>
            <a:endParaRPr sz="1100" b="1" dirty="0">
              <a:solidFill>
                <a:srgbClr val="5792A8"/>
              </a:solidFill>
            </a:endParaRPr>
          </a:p>
          <a:p>
            <a:pPr marL="171450" lvl="0" indent="-11747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950"/>
              <a:buChar char="●"/>
            </a:pPr>
            <a:r>
              <a:rPr lang="en" sz="950" dirty="0">
                <a:solidFill>
                  <a:schemeClr val="accent5"/>
                </a:solidFill>
              </a:rPr>
              <a:t>Review data from your assigned County.</a:t>
            </a:r>
            <a:endParaRPr sz="950" dirty="0">
              <a:solidFill>
                <a:schemeClr val="accent5"/>
              </a:solidFill>
            </a:endParaRPr>
          </a:p>
          <a:p>
            <a:pPr marL="171450" lvl="0" indent="-11747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950"/>
              <a:buChar char="●"/>
            </a:pPr>
            <a:r>
              <a:rPr lang="en" sz="950" dirty="0">
                <a:solidFill>
                  <a:schemeClr val="accent5"/>
                </a:solidFill>
              </a:rPr>
              <a:t>Drag a dot to data points that particularly catch your attention.</a:t>
            </a:r>
            <a:endParaRPr sz="950" dirty="0">
              <a:solidFill>
                <a:schemeClr val="accent5"/>
              </a:solidFill>
            </a:endParaRPr>
          </a:p>
          <a:p>
            <a:pPr marL="171450" lvl="0" indent="-11747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950"/>
              <a:buChar char="●"/>
            </a:pPr>
            <a:r>
              <a:rPr lang="en" sz="950" dirty="0">
                <a:solidFill>
                  <a:schemeClr val="accent5"/>
                </a:solidFill>
              </a:rPr>
              <a:t>Consider questions like: </a:t>
            </a:r>
            <a:endParaRPr sz="950" dirty="0">
              <a:solidFill>
                <a:schemeClr val="accent5"/>
              </a:solidFill>
            </a:endParaRPr>
          </a:p>
          <a:p>
            <a:pPr marL="285750" marR="0" lvl="1" indent="-107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800"/>
              <a:buChar char="○"/>
            </a:pPr>
            <a:r>
              <a:rPr lang="en" sz="800" dirty="0">
                <a:solidFill>
                  <a:schemeClr val="accent5"/>
                </a:solidFill>
              </a:rPr>
              <a:t>What </a:t>
            </a:r>
            <a:r>
              <a:rPr lang="en" sz="800" b="1" dirty="0">
                <a:solidFill>
                  <a:schemeClr val="accent5"/>
                </a:solidFill>
              </a:rPr>
              <a:t>patterns or disparities</a:t>
            </a:r>
            <a:r>
              <a:rPr lang="en" sz="800" dirty="0">
                <a:solidFill>
                  <a:schemeClr val="accent5"/>
                </a:solidFill>
              </a:rPr>
              <a:t> stand out to you? </a:t>
            </a:r>
            <a:endParaRPr sz="700" i="1" dirty="0">
              <a:solidFill>
                <a:schemeClr val="accent5"/>
              </a:solidFill>
            </a:endParaRPr>
          </a:p>
          <a:p>
            <a:pPr marL="285750" lvl="1" indent="-107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800"/>
              <a:buChar char="○"/>
            </a:pPr>
            <a:r>
              <a:rPr lang="en" sz="800" dirty="0">
                <a:solidFill>
                  <a:schemeClr val="accent5"/>
                </a:solidFill>
              </a:rPr>
              <a:t>Where do you see the </a:t>
            </a:r>
            <a:r>
              <a:rPr lang="en" sz="800" b="1" dirty="0">
                <a:solidFill>
                  <a:schemeClr val="accent5"/>
                </a:solidFill>
              </a:rPr>
              <a:t>biggest gaps</a:t>
            </a:r>
            <a:r>
              <a:rPr lang="en" sz="800" dirty="0">
                <a:solidFill>
                  <a:schemeClr val="accent5"/>
                </a:solidFill>
              </a:rPr>
              <a:t> between need and access?</a:t>
            </a:r>
            <a:endParaRPr sz="800" dirty="0">
              <a:solidFill>
                <a:schemeClr val="accent5"/>
              </a:solidFill>
            </a:endParaRPr>
          </a:p>
          <a:p>
            <a:pPr marL="285750" lvl="1" indent="-107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800"/>
              <a:buChar char="○"/>
            </a:pPr>
            <a:r>
              <a:rPr lang="en" sz="800" dirty="0">
                <a:solidFill>
                  <a:schemeClr val="accent5"/>
                </a:solidFill>
              </a:rPr>
              <a:t>What are you </a:t>
            </a:r>
            <a:r>
              <a:rPr lang="en" sz="800" b="1" dirty="0">
                <a:solidFill>
                  <a:schemeClr val="accent5"/>
                </a:solidFill>
              </a:rPr>
              <a:t>curious about?</a:t>
            </a:r>
            <a:r>
              <a:rPr lang="en" sz="800" dirty="0">
                <a:solidFill>
                  <a:schemeClr val="accent5"/>
                </a:solidFill>
              </a:rPr>
              <a:t> How does this align (or not) with your experience? </a:t>
            </a:r>
            <a:endParaRPr sz="800" dirty="0">
              <a:solidFill>
                <a:schemeClr val="accent5"/>
              </a:solidFill>
            </a:endParaRPr>
          </a:p>
          <a:p>
            <a:pPr marL="285750" lvl="1" indent="-107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800"/>
              <a:buChar char="○"/>
            </a:pPr>
            <a:r>
              <a:rPr lang="en" sz="800" dirty="0">
                <a:solidFill>
                  <a:schemeClr val="accent5"/>
                </a:solidFill>
              </a:rPr>
              <a:t>How does this data </a:t>
            </a:r>
            <a:r>
              <a:rPr lang="en" sz="800" b="1" dirty="0">
                <a:solidFill>
                  <a:schemeClr val="accent5"/>
                </a:solidFill>
              </a:rPr>
              <a:t>resonate </a:t>
            </a:r>
            <a:r>
              <a:rPr lang="en" sz="800" dirty="0">
                <a:solidFill>
                  <a:schemeClr val="accent5"/>
                </a:solidFill>
              </a:rPr>
              <a:t>with what you’ve seen or heard from clients or partners?  </a:t>
            </a:r>
            <a:endParaRPr sz="800" dirty="0">
              <a:solidFill>
                <a:schemeClr val="accent5"/>
              </a:solidFill>
            </a:endParaRPr>
          </a:p>
          <a:p>
            <a:pPr marL="285750" lvl="1" indent="-107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800"/>
              <a:buChar char="○"/>
            </a:pPr>
            <a:r>
              <a:rPr lang="en" sz="800" dirty="0">
                <a:solidFill>
                  <a:schemeClr val="accent5"/>
                </a:solidFill>
              </a:rPr>
              <a:t>What </a:t>
            </a:r>
            <a:r>
              <a:rPr lang="en" sz="800" b="1" dirty="0">
                <a:solidFill>
                  <a:schemeClr val="accent5"/>
                </a:solidFill>
              </a:rPr>
              <a:t>social or structural barriers might be contributing to these outcomes</a:t>
            </a:r>
            <a:r>
              <a:rPr lang="en" sz="800" dirty="0">
                <a:solidFill>
                  <a:schemeClr val="accent5"/>
                </a:solidFill>
              </a:rPr>
              <a:t>?  </a:t>
            </a:r>
            <a:endParaRPr sz="800" dirty="0">
              <a:solidFill>
                <a:schemeClr val="accent5"/>
              </a:solidFill>
            </a:endParaRPr>
          </a:p>
          <a:p>
            <a:pPr marL="285750" lvl="1" indent="-107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800"/>
              <a:buChar char="○"/>
            </a:pPr>
            <a:r>
              <a:rPr lang="en" sz="800" dirty="0">
                <a:solidFill>
                  <a:schemeClr val="accent5"/>
                </a:solidFill>
              </a:rPr>
              <a:t>What might this</a:t>
            </a:r>
            <a:r>
              <a:rPr lang="en" sz="800" b="1" dirty="0">
                <a:solidFill>
                  <a:schemeClr val="accent5"/>
                </a:solidFill>
              </a:rPr>
              <a:t> data</a:t>
            </a:r>
            <a:r>
              <a:rPr lang="en" sz="800" dirty="0">
                <a:solidFill>
                  <a:schemeClr val="accent5"/>
                </a:solidFill>
              </a:rPr>
              <a:t> not be telling us?  </a:t>
            </a:r>
            <a:br>
              <a:rPr lang="en" sz="800" dirty="0">
                <a:solidFill>
                  <a:schemeClr val="accent5"/>
                </a:solidFill>
              </a:rPr>
            </a:br>
            <a:br>
              <a:rPr lang="en" sz="800" dirty="0">
                <a:solidFill>
                  <a:schemeClr val="accent5"/>
                </a:solidFill>
              </a:rPr>
            </a:br>
            <a:endParaRPr sz="800" dirty="0">
              <a:solidFill>
                <a:schemeClr val="accent5"/>
              </a:solidFill>
            </a:endParaRPr>
          </a:p>
          <a:p>
            <a:pPr marL="171450" lvl="0" indent="-11747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950"/>
              <a:buChar char="●"/>
            </a:pPr>
            <a:r>
              <a:rPr lang="en" sz="950" dirty="0">
                <a:solidFill>
                  <a:schemeClr val="accent5"/>
                </a:solidFill>
              </a:rPr>
              <a:t>Spend 15 minutes on this activity</a:t>
            </a:r>
            <a:endParaRPr sz="950" dirty="0">
              <a:solidFill>
                <a:schemeClr val="accent5"/>
              </a:solidFill>
            </a:endParaRPr>
          </a:p>
          <a:p>
            <a:pPr marL="171450" lvl="0" indent="-11747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950"/>
              <a:buChar char="●"/>
            </a:pPr>
            <a:r>
              <a:rPr lang="en" sz="950" b="1" dirty="0">
                <a:solidFill>
                  <a:schemeClr val="accent5"/>
                </a:solidFill>
              </a:rPr>
              <a:t>Transfer your key points and recommendations to the stickies on SLIDES 26-27</a:t>
            </a:r>
            <a:endParaRPr sz="950" b="1" dirty="0">
              <a:solidFill>
                <a:schemeClr val="accent5"/>
              </a:solidFill>
            </a:endParaRPr>
          </a:p>
          <a:p>
            <a:pPr marL="0" marR="97971" lvl="0" indent="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</a:pPr>
            <a:endParaRPr sz="950" b="1" dirty="0">
              <a:solidFill>
                <a:schemeClr val="accent5"/>
              </a:solidFill>
            </a:endParaRPr>
          </a:p>
        </p:txBody>
      </p:sp>
      <p:sp>
        <p:nvSpPr>
          <p:cNvPr id="890" name="Google Shape;890;p78"/>
          <p:cNvSpPr txBox="1"/>
          <p:nvPr/>
        </p:nvSpPr>
        <p:spPr>
          <a:xfrm>
            <a:off x="2865675" y="718450"/>
            <a:ext cx="2743200" cy="4221000"/>
          </a:xfrm>
          <a:prstGeom prst="rect">
            <a:avLst/>
          </a:prstGeom>
          <a:solidFill>
            <a:srgbClr val="A6C7D3">
              <a:alpha val="19215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Synthesize your answers into </a:t>
            </a:r>
            <a:r>
              <a:rPr lang="en" sz="10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3-4 key points </a:t>
            </a:r>
            <a:r>
              <a:rPr lang="en"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the larger group needs to understand from this data. Type the key points on the stickies below:</a:t>
            </a:r>
            <a:br>
              <a:rPr lang="en" sz="1000" b="1" i="1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1000" b="1" i="1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1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91" name="Google Shape;891;p78"/>
          <p:cNvSpPr txBox="1">
            <a:spLocks noGrp="1"/>
          </p:cNvSpPr>
          <p:nvPr>
            <p:ph type="body" idx="4294967295"/>
          </p:nvPr>
        </p:nvSpPr>
        <p:spPr>
          <a:xfrm>
            <a:off x="106150" y="119725"/>
            <a:ext cx="7993500" cy="459900"/>
          </a:xfrm>
          <a:prstGeom prst="rect">
            <a:avLst/>
          </a:prstGeom>
          <a:solidFill>
            <a:srgbClr val="FFF4D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97971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b="1">
                <a:solidFill>
                  <a:srgbClr val="C2113A"/>
                </a:solidFill>
              </a:rPr>
              <a:t>GROUP A</a:t>
            </a:r>
            <a:r>
              <a:rPr lang="en" b="1"/>
              <a:t>: LANCASTER COUNTY DATA PROFILE</a:t>
            </a:r>
            <a:endParaRPr sz="1500"/>
          </a:p>
        </p:txBody>
      </p:sp>
      <p:sp>
        <p:nvSpPr>
          <p:cNvPr id="892" name="Google Shape;892;p78"/>
          <p:cNvSpPr txBox="1"/>
          <p:nvPr/>
        </p:nvSpPr>
        <p:spPr>
          <a:xfrm>
            <a:off x="5714900" y="718450"/>
            <a:ext cx="3265800" cy="4221000"/>
          </a:xfrm>
          <a:prstGeom prst="rect">
            <a:avLst/>
          </a:prstGeom>
          <a:solidFill>
            <a:srgbClr val="FFF4D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What are </a:t>
            </a:r>
            <a:r>
              <a:rPr lang="en" sz="10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recommendations</a:t>
            </a:r>
            <a:r>
              <a:rPr lang="en"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for our work? Type them on the stickies below:</a:t>
            </a:r>
            <a:endParaRPr sz="800" b="1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698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None/>
            </a:pPr>
            <a:endParaRPr sz="200" b="0" i="1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3" name="Google Shape;893;p78"/>
          <p:cNvSpPr txBox="1"/>
          <p:nvPr/>
        </p:nvSpPr>
        <p:spPr>
          <a:xfrm>
            <a:off x="2980425" y="1577200"/>
            <a:ext cx="1146600" cy="527400"/>
          </a:xfrm>
          <a:prstGeom prst="rect">
            <a:avLst/>
          </a:prstGeom>
          <a:solidFill>
            <a:srgbClr val="A6C7D3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94" name="Google Shape;894;p78"/>
          <p:cNvSpPr txBox="1"/>
          <p:nvPr/>
        </p:nvSpPr>
        <p:spPr>
          <a:xfrm>
            <a:off x="5882813" y="1336075"/>
            <a:ext cx="1146600" cy="527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952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endParaRPr sz="67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5" name="Google Shape;895;p78"/>
          <p:cNvSpPr txBox="1"/>
          <p:nvPr/>
        </p:nvSpPr>
        <p:spPr>
          <a:xfrm>
            <a:off x="4309425" y="1577207"/>
            <a:ext cx="1146600" cy="527400"/>
          </a:xfrm>
          <a:prstGeom prst="rect">
            <a:avLst/>
          </a:prstGeom>
          <a:solidFill>
            <a:srgbClr val="A6C7D3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96" name="Google Shape;896;p78"/>
          <p:cNvSpPr txBox="1"/>
          <p:nvPr/>
        </p:nvSpPr>
        <p:spPr>
          <a:xfrm>
            <a:off x="7456226" y="1336082"/>
            <a:ext cx="1146600" cy="527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"/>
              <a:buFont typeface="Arial"/>
              <a:buNone/>
            </a:pPr>
            <a:endParaRPr sz="660" b="0" i="0" u="none" strike="noStrike" cap="none"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97" name="Google Shape;897;p78"/>
          <p:cNvSpPr txBox="1"/>
          <p:nvPr/>
        </p:nvSpPr>
        <p:spPr>
          <a:xfrm>
            <a:off x="2980425" y="2250789"/>
            <a:ext cx="1146600" cy="527400"/>
          </a:xfrm>
          <a:prstGeom prst="rect">
            <a:avLst/>
          </a:prstGeom>
          <a:solidFill>
            <a:srgbClr val="A6C7D3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"/>
              <a:buFont typeface="Arial"/>
              <a:buNone/>
            </a:pPr>
            <a:endParaRPr sz="660" b="1" i="0" u="none" strike="noStrike" cap="none"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98" name="Google Shape;898;p78"/>
          <p:cNvSpPr txBox="1"/>
          <p:nvPr/>
        </p:nvSpPr>
        <p:spPr>
          <a:xfrm>
            <a:off x="4347525" y="2250797"/>
            <a:ext cx="1146600" cy="527400"/>
          </a:xfrm>
          <a:prstGeom prst="rect">
            <a:avLst/>
          </a:prstGeom>
          <a:solidFill>
            <a:srgbClr val="A6C7D3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9525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5"/>
              <a:buFont typeface="Arial"/>
              <a:buNone/>
            </a:pPr>
            <a:endParaRPr sz="870" b="1" i="0" u="none" strike="noStrike" cap="none"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99" name="Google Shape;899;p78"/>
          <p:cNvSpPr txBox="1"/>
          <p:nvPr/>
        </p:nvSpPr>
        <p:spPr>
          <a:xfrm>
            <a:off x="5907913" y="2752622"/>
            <a:ext cx="1146600" cy="527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952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endParaRPr sz="67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0" name="Google Shape;900;p78"/>
          <p:cNvSpPr txBox="1"/>
          <p:nvPr/>
        </p:nvSpPr>
        <p:spPr>
          <a:xfrm>
            <a:off x="7468325" y="2752625"/>
            <a:ext cx="1146600" cy="527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952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"/>
              <a:buFont typeface="Arial"/>
              <a:buNone/>
            </a:pPr>
            <a:endParaRPr sz="560" b="1" i="0" u="none" strike="noStrike" cap="none"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01" name="Google Shape;901;p78"/>
          <p:cNvSpPr txBox="1"/>
          <p:nvPr/>
        </p:nvSpPr>
        <p:spPr>
          <a:xfrm>
            <a:off x="106150" y="646000"/>
            <a:ext cx="2653500" cy="931200"/>
          </a:xfrm>
          <a:prstGeom prst="rect">
            <a:avLst/>
          </a:prstGeom>
          <a:solidFill>
            <a:srgbClr val="5792A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Review the Data for </a:t>
            </a:r>
            <a:r>
              <a:rPr lang="en" sz="11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Lancaster</a:t>
            </a:r>
            <a:r>
              <a:rPr lang="en" sz="11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County</a:t>
            </a:r>
            <a:endParaRPr sz="1100" b="1" i="0" u="none" strike="noStrike" cap="non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114300" marR="0" lvl="0" indent="-10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Proxima Nova"/>
              <a:buChar char="●"/>
            </a:pPr>
            <a:r>
              <a:rPr lang="en" sz="9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Slide 1</a:t>
            </a:r>
            <a:r>
              <a:rPr lang="en" sz="9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8</a:t>
            </a:r>
            <a:r>
              <a:rPr lang="en" sz="9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: capture on stickies what the larger group needs to understand and implications</a:t>
            </a:r>
            <a:endParaRPr sz="900" b="0" i="0" u="none" strike="noStrike" cap="non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114300" marR="0" lvl="0" indent="-1143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lt1"/>
              </a:buClr>
              <a:buSzPts val="900"/>
              <a:buFont typeface="Proxima Nova"/>
              <a:buChar char="●"/>
            </a:pPr>
            <a:r>
              <a:rPr lang="en" sz="9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Slides 1</a:t>
            </a:r>
            <a:r>
              <a:rPr lang="en" sz="9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9</a:t>
            </a:r>
            <a:r>
              <a:rPr lang="en" sz="9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-</a:t>
            </a:r>
            <a:r>
              <a:rPr lang="en" sz="9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21</a:t>
            </a:r>
            <a:r>
              <a:rPr lang="en" sz="9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: review population, health, SDOH, eligibility, etc. data</a:t>
            </a:r>
            <a:endParaRPr sz="1100" b="1" i="0" u="none" strike="noStrike" cap="non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02" name="Google Shape;902;p78"/>
          <p:cNvSpPr txBox="1"/>
          <p:nvPr/>
        </p:nvSpPr>
        <p:spPr>
          <a:xfrm>
            <a:off x="7468326" y="2044347"/>
            <a:ext cx="1146600" cy="527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952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endParaRPr sz="67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3" name="Google Shape;903;p78"/>
          <p:cNvSpPr txBox="1"/>
          <p:nvPr/>
        </p:nvSpPr>
        <p:spPr>
          <a:xfrm>
            <a:off x="5907913" y="2044347"/>
            <a:ext cx="1146600" cy="527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952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endParaRPr sz="67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4" name="Google Shape;904;p78"/>
          <p:cNvSpPr txBox="1"/>
          <p:nvPr/>
        </p:nvSpPr>
        <p:spPr>
          <a:xfrm>
            <a:off x="2980425" y="2924400"/>
            <a:ext cx="1146600" cy="527400"/>
          </a:xfrm>
          <a:prstGeom prst="rect">
            <a:avLst/>
          </a:prstGeom>
          <a:solidFill>
            <a:srgbClr val="A6C7D3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05" name="Google Shape;905;p78"/>
          <p:cNvSpPr txBox="1"/>
          <p:nvPr/>
        </p:nvSpPr>
        <p:spPr>
          <a:xfrm>
            <a:off x="4347525" y="2924400"/>
            <a:ext cx="1146600" cy="527400"/>
          </a:xfrm>
          <a:prstGeom prst="rect">
            <a:avLst/>
          </a:prstGeom>
          <a:solidFill>
            <a:srgbClr val="A6C7D3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06" name="Google Shape;906;p78"/>
          <p:cNvSpPr txBox="1"/>
          <p:nvPr/>
        </p:nvSpPr>
        <p:spPr>
          <a:xfrm>
            <a:off x="2980425" y="3598000"/>
            <a:ext cx="1146600" cy="527400"/>
          </a:xfrm>
          <a:prstGeom prst="rect">
            <a:avLst/>
          </a:prstGeom>
          <a:solidFill>
            <a:srgbClr val="A6C7D3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07" name="Google Shape;907;p78"/>
          <p:cNvSpPr txBox="1"/>
          <p:nvPr/>
        </p:nvSpPr>
        <p:spPr>
          <a:xfrm>
            <a:off x="4347525" y="3598000"/>
            <a:ext cx="1146600" cy="527400"/>
          </a:xfrm>
          <a:prstGeom prst="rect">
            <a:avLst/>
          </a:prstGeom>
          <a:solidFill>
            <a:srgbClr val="A6C7D3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08" name="Google Shape;908;p78"/>
          <p:cNvSpPr txBox="1"/>
          <p:nvPr/>
        </p:nvSpPr>
        <p:spPr>
          <a:xfrm>
            <a:off x="2980425" y="4271600"/>
            <a:ext cx="1146600" cy="527400"/>
          </a:xfrm>
          <a:prstGeom prst="rect">
            <a:avLst/>
          </a:prstGeom>
          <a:solidFill>
            <a:srgbClr val="A6C7D3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09" name="Google Shape;909;p78"/>
          <p:cNvSpPr txBox="1"/>
          <p:nvPr/>
        </p:nvSpPr>
        <p:spPr>
          <a:xfrm>
            <a:off x="4347525" y="4271600"/>
            <a:ext cx="1146600" cy="527400"/>
          </a:xfrm>
          <a:prstGeom prst="rect">
            <a:avLst/>
          </a:prstGeom>
          <a:solidFill>
            <a:srgbClr val="A6C7D3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10" name="Google Shape;910;p78"/>
          <p:cNvSpPr txBox="1"/>
          <p:nvPr/>
        </p:nvSpPr>
        <p:spPr>
          <a:xfrm>
            <a:off x="5926951" y="3460900"/>
            <a:ext cx="1146600" cy="527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952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endParaRPr sz="67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1" name="Google Shape;911;p78"/>
          <p:cNvSpPr txBox="1"/>
          <p:nvPr/>
        </p:nvSpPr>
        <p:spPr>
          <a:xfrm>
            <a:off x="7506401" y="3460907"/>
            <a:ext cx="1146600" cy="527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"/>
              <a:buFont typeface="Arial"/>
              <a:buNone/>
            </a:pPr>
            <a:endParaRPr sz="660" b="0" i="0" u="none" strike="noStrike" cap="none"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12" name="Google Shape;912;p78"/>
          <p:cNvSpPr txBox="1"/>
          <p:nvPr/>
        </p:nvSpPr>
        <p:spPr>
          <a:xfrm>
            <a:off x="7506426" y="4169172"/>
            <a:ext cx="1146600" cy="527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952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endParaRPr sz="67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3" name="Google Shape;913;p78"/>
          <p:cNvSpPr txBox="1"/>
          <p:nvPr/>
        </p:nvSpPr>
        <p:spPr>
          <a:xfrm>
            <a:off x="5926963" y="4169172"/>
            <a:ext cx="1146600" cy="527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952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endParaRPr sz="67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8" name="Google Shape;918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8354" y="985900"/>
            <a:ext cx="4846222" cy="40690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919" name="Google Shape;919;p79"/>
          <p:cNvSpPr txBox="1">
            <a:spLocks noGrp="1"/>
          </p:cNvSpPr>
          <p:nvPr>
            <p:ph type="title"/>
          </p:nvPr>
        </p:nvSpPr>
        <p:spPr>
          <a:xfrm>
            <a:off x="720000" y="4132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3200"/>
              <a:t>Lancaster County Data Profile</a:t>
            </a:r>
            <a:endParaRPr sz="2900" b="0">
              <a:solidFill>
                <a:srgbClr val="E3B24A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920" name="Google Shape;920;p79"/>
          <p:cNvSpPr txBox="1">
            <a:spLocks noGrp="1"/>
          </p:cNvSpPr>
          <p:nvPr>
            <p:ph type="body" idx="4294967295"/>
          </p:nvPr>
        </p:nvSpPr>
        <p:spPr>
          <a:xfrm>
            <a:off x="319550" y="1098000"/>
            <a:ext cx="1798800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100" b="1">
                <a:solidFill>
                  <a:srgbClr val="5792A8"/>
                </a:solidFill>
              </a:rPr>
              <a:t>Instructions</a:t>
            </a:r>
            <a:endParaRPr sz="1100" b="1">
              <a:solidFill>
                <a:srgbClr val="5792A8"/>
              </a:solidFill>
            </a:endParaRPr>
          </a:p>
          <a:p>
            <a:pPr marL="171450" lvl="0" indent="-11747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950"/>
              <a:buChar char="●"/>
            </a:pPr>
            <a:r>
              <a:rPr lang="en" sz="950">
                <a:solidFill>
                  <a:schemeClr val="accent5"/>
                </a:solidFill>
              </a:rPr>
              <a:t>Review data from your assigned County.</a:t>
            </a:r>
            <a:endParaRPr sz="950">
              <a:solidFill>
                <a:schemeClr val="accent5"/>
              </a:solidFill>
            </a:endParaRPr>
          </a:p>
          <a:p>
            <a:pPr marL="171450" lvl="0" indent="-11747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950"/>
              <a:buChar char="●"/>
            </a:pPr>
            <a:r>
              <a:rPr lang="en" sz="950">
                <a:solidFill>
                  <a:schemeClr val="accent5"/>
                </a:solidFill>
              </a:rPr>
              <a:t>Drag a dot to data points that particularly catch your attention.</a:t>
            </a:r>
            <a:endParaRPr sz="950">
              <a:solidFill>
                <a:schemeClr val="accent5"/>
              </a:solidFill>
            </a:endParaRPr>
          </a:p>
          <a:p>
            <a:pPr marL="171450" lvl="0" indent="-11747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950"/>
              <a:buChar char="●"/>
            </a:pPr>
            <a:r>
              <a:rPr lang="en" sz="950">
                <a:solidFill>
                  <a:schemeClr val="accent5"/>
                </a:solidFill>
              </a:rPr>
              <a:t>Consider questions like: </a:t>
            </a:r>
            <a:endParaRPr sz="950">
              <a:solidFill>
                <a:schemeClr val="accent5"/>
              </a:solidFill>
            </a:endParaRPr>
          </a:p>
          <a:p>
            <a:pPr marL="285750" marR="0" lvl="1" indent="-107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800"/>
              <a:buChar char="○"/>
            </a:pPr>
            <a:r>
              <a:rPr lang="en" sz="800">
                <a:solidFill>
                  <a:schemeClr val="accent5"/>
                </a:solidFill>
              </a:rPr>
              <a:t>What </a:t>
            </a:r>
            <a:r>
              <a:rPr lang="en" sz="800" b="1">
                <a:solidFill>
                  <a:schemeClr val="accent5"/>
                </a:solidFill>
              </a:rPr>
              <a:t>patterns or disparities</a:t>
            </a:r>
            <a:r>
              <a:rPr lang="en" sz="800">
                <a:solidFill>
                  <a:schemeClr val="accent5"/>
                </a:solidFill>
              </a:rPr>
              <a:t> stand out to you? </a:t>
            </a:r>
            <a:endParaRPr sz="700" i="1">
              <a:solidFill>
                <a:schemeClr val="accent5"/>
              </a:solidFill>
            </a:endParaRPr>
          </a:p>
          <a:p>
            <a:pPr marL="285750" lvl="1" indent="-107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800"/>
              <a:buChar char="○"/>
            </a:pPr>
            <a:r>
              <a:rPr lang="en" sz="800">
                <a:solidFill>
                  <a:schemeClr val="accent5"/>
                </a:solidFill>
              </a:rPr>
              <a:t>Where do you see the </a:t>
            </a:r>
            <a:r>
              <a:rPr lang="en" sz="800" b="1">
                <a:solidFill>
                  <a:schemeClr val="accent5"/>
                </a:solidFill>
              </a:rPr>
              <a:t>biggest gaps</a:t>
            </a:r>
            <a:r>
              <a:rPr lang="en" sz="800">
                <a:solidFill>
                  <a:schemeClr val="accent5"/>
                </a:solidFill>
              </a:rPr>
              <a:t> between need and access?</a:t>
            </a:r>
            <a:endParaRPr sz="800">
              <a:solidFill>
                <a:schemeClr val="accent5"/>
              </a:solidFill>
            </a:endParaRPr>
          </a:p>
          <a:p>
            <a:pPr marL="285750" lvl="1" indent="-107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800"/>
              <a:buChar char="○"/>
            </a:pPr>
            <a:r>
              <a:rPr lang="en" sz="800">
                <a:solidFill>
                  <a:schemeClr val="accent5"/>
                </a:solidFill>
              </a:rPr>
              <a:t>What are you </a:t>
            </a:r>
            <a:r>
              <a:rPr lang="en" sz="800" b="1">
                <a:solidFill>
                  <a:schemeClr val="accent5"/>
                </a:solidFill>
              </a:rPr>
              <a:t>curious about?</a:t>
            </a:r>
            <a:r>
              <a:rPr lang="en" sz="800">
                <a:solidFill>
                  <a:schemeClr val="accent5"/>
                </a:solidFill>
              </a:rPr>
              <a:t> How does this align (or not) with your experience? </a:t>
            </a:r>
            <a:endParaRPr sz="800">
              <a:solidFill>
                <a:schemeClr val="accent5"/>
              </a:solidFill>
            </a:endParaRPr>
          </a:p>
          <a:p>
            <a:pPr marL="285750" lvl="1" indent="-107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800"/>
              <a:buChar char="○"/>
            </a:pPr>
            <a:r>
              <a:rPr lang="en" sz="800">
                <a:solidFill>
                  <a:schemeClr val="accent5"/>
                </a:solidFill>
              </a:rPr>
              <a:t>How does this data </a:t>
            </a:r>
            <a:r>
              <a:rPr lang="en" sz="800" b="1">
                <a:solidFill>
                  <a:schemeClr val="accent5"/>
                </a:solidFill>
              </a:rPr>
              <a:t>resonate </a:t>
            </a:r>
            <a:r>
              <a:rPr lang="en" sz="800">
                <a:solidFill>
                  <a:schemeClr val="accent5"/>
                </a:solidFill>
              </a:rPr>
              <a:t>with what you’ve seen or heard from clients or partners?  </a:t>
            </a:r>
            <a:endParaRPr sz="800">
              <a:solidFill>
                <a:schemeClr val="accent5"/>
              </a:solidFill>
            </a:endParaRPr>
          </a:p>
          <a:p>
            <a:pPr marL="285750" lvl="1" indent="-107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800"/>
              <a:buChar char="○"/>
            </a:pPr>
            <a:r>
              <a:rPr lang="en" sz="800">
                <a:solidFill>
                  <a:schemeClr val="accent5"/>
                </a:solidFill>
              </a:rPr>
              <a:t>What </a:t>
            </a:r>
            <a:r>
              <a:rPr lang="en" sz="800" b="1">
                <a:solidFill>
                  <a:schemeClr val="accent5"/>
                </a:solidFill>
              </a:rPr>
              <a:t>social or structural barriers might be contributing to these outcomes</a:t>
            </a:r>
            <a:r>
              <a:rPr lang="en" sz="800">
                <a:solidFill>
                  <a:schemeClr val="accent5"/>
                </a:solidFill>
              </a:rPr>
              <a:t>?  </a:t>
            </a:r>
            <a:endParaRPr sz="800">
              <a:solidFill>
                <a:schemeClr val="accent5"/>
              </a:solidFill>
            </a:endParaRPr>
          </a:p>
          <a:p>
            <a:pPr marL="285750" lvl="1" indent="-107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800"/>
              <a:buChar char="○"/>
            </a:pPr>
            <a:r>
              <a:rPr lang="en" sz="800">
                <a:solidFill>
                  <a:schemeClr val="accent5"/>
                </a:solidFill>
              </a:rPr>
              <a:t>What might this</a:t>
            </a:r>
            <a:r>
              <a:rPr lang="en" sz="800" b="1">
                <a:solidFill>
                  <a:schemeClr val="accent5"/>
                </a:solidFill>
              </a:rPr>
              <a:t> data</a:t>
            </a:r>
            <a:r>
              <a:rPr lang="en" sz="800">
                <a:solidFill>
                  <a:schemeClr val="accent5"/>
                </a:solidFill>
              </a:rPr>
              <a:t> not be telling us?  </a:t>
            </a:r>
            <a:endParaRPr sz="800">
              <a:solidFill>
                <a:schemeClr val="accent5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</a:pPr>
            <a:endParaRPr sz="950" b="1">
              <a:solidFill>
                <a:schemeClr val="accent5"/>
              </a:solidFill>
            </a:endParaRPr>
          </a:p>
        </p:txBody>
      </p:sp>
      <p:sp>
        <p:nvSpPr>
          <p:cNvPr id="921" name="Google Shape;921;p79"/>
          <p:cNvSpPr txBox="1"/>
          <p:nvPr/>
        </p:nvSpPr>
        <p:spPr>
          <a:xfrm>
            <a:off x="7046400" y="68600"/>
            <a:ext cx="2097600" cy="1813500"/>
          </a:xfrm>
          <a:prstGeom prst="rect">
            <a:avLst/>
          </a:prstGeom>
          <a:solidFill>
            <a:srgbClr val="FFE2A1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"/>
              <a:buFont typeface="Arial"/>
              <a:buNone/>
            </a:pPr>
            <a:r>
              <a:rPr lang="en" sz="10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Drag a dot (click the dot and hold down left mouse button) to any data points that particularly catch your attention</a:t>
            </a:r>
            <a:endParaRPr sz="10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22" name="Google Shape;922;p79"/>
          <p:cNvSpPr txBox="1"/>
          <p:nvPr/>
        </p:nvSpPr>
        <p:spPr>
          <a:xfrm>
            <a:off x="7006675" y="68600"/>
            <a:ext cx="2097600" cy="1813500"/>
          </a:xfrm>
          <a:prstGeom prst="rect">
            <a:avLst/>
          </a:prstGeom>
          <a:solidFill>
            <a:srgbClr val="FFE2A1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"/>
              <a:buFont typeface="Arial"/>
              <a:buNone/>
            </a:pPr>
            <a:r>
              <a:rPr lang="en" sz="10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Drag a dot (click the dot and hold down left mouse button) to any data points that particularly catch your attention</a:t>
            </a:r>
            <a:endParaRPr sz="10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23" name="Google Shape;923;p79"/>
          <p:cNvSpPr/>
          <p:nvPr/>
        </p:nvSpPr>
        <p:spPr>
          <a:xfrm>
            <a:off x="7046404" y="740988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24" name="Google Shape;924;p79"/>
          <p:cNvSpPr/>
          <p:nvPr/>
        </p:nvSpPr>
        <p:spPr>
          <a:xfrm>
            <a:off x="7246004" y="738775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25" name="Google Shape;925;p79"/>
          <p:cNvSpPr/>
          <p:nvPr/>
        </p:nvSpPr>
        <p:spPr>
          <a:xfrm>
            <a:off x="7445604" y="738775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26" name="Google Shape;926;p79"/>
          <p:cNvSpPr/>
          <p:nvPr/>
        </p:nvSpPr>
        <p:spPr>
          <a:xfrm>
            <a:off x="7057626" y="1207500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27" name="Google Shape;927;p79"/>
          <p:cNvSpPr/>
          <p:nvPr/>
        </p:nvSpPr>
        <p:spPr>
          <a:xfrm>
            <a:off x="7057626" y="1447450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28" name="Google Shape;928;p79"/>
          <p:cNvSpPr/>
          <p:nvPr/>
        </p:nvSpPr>
        <p:spPr>
          <a:xfrm>
            <a:off x="7246004" y="975000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29" name="Google Shape;929;p79"/>
          <p:cNvSpPr/>
          <p:nvPr/>
        </p:nvSpPr>
        <p:spPr>
          <a:xfrm>
            <a:off x="7445604" y="975000"/>
            <a:ext cx="135600" cy="123000"/>
          </a:xfrm>
          <a:prstGeom prst="star5">
            <a:avLst>
              <a:gd name="adj" fmla="val 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30" name="Google Shape;930;p79"/>
          <p:cNvSpPr/>
          <p:nvPr/>
        </p:nvSpPr>
        <p:spPr>
          <a:xfrm>
            <a:off x="7662492" y="1463963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31" name="Google Shape;931;p79"/>
          <p:cNvSpPr/>
          <p:nvPr/>
        </p:nvSpPr>
        <p:spPr>
          <a:xfrm>
            <a:off x="7246004" y="1211225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32" name="Google Shape;932;p79"/>
          <p:cNvSpPr/>
          <p:nvPr/>
        </p:nvSpPr>
        <p:spPr>
          <a:xfrm>
            <a:off x="7253604" y="1447450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33" name="Google Shape;933;p79"/>
          <p:cNvSpPr/>
          <p:nvPr/>
        </p:nvSpPr>
        <p:spPr>
          <a:xfrm>
            <a:off x="7057626" y="970081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34" name="Google Shape;934;p79"/>
          <p:cNvSpPr/>
          <p:nvPr/>
        </p:nvSpPr>
        <p:spPr>
          <a:xfrm>
            <a:off x="7657652" y="976769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35" name="Google Shape;935;p79"/>
          <p:cNvSpPr/>
          <p:nvPr/>
        </p:nvSpPr>
        <p:spPr>
          <a:xfrm>
            <a:off x="7668032" y="1220366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36" name="Google Shape;936;p79"/>
          <p:cNvSpPr/>
          <p:nvPr/>
        </p:nvSpPr>
        <p:spPr>
          <a:xfrm>
            <a:off x="6517501" y="4304925"/>
            <a:ext cx="135600" cy="123000"/>
          </a:xfrm>
          <a:prstGeom prst="star5">
            <a:avLst>
              <a:gd name="adj" fmla="val 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37" name="Google Shape;937;p79"/>
          <p:cNvSpPr/>
          <p:nvPr/>
        </p:nvSpPr>
        <p:spPr>
          <a:xfrm>
            <a:off x="7458048" y="976482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38" name="Google Shape;938;p79"/>
          <p:cNvSpPr/>
          <p:nvPr/>
        </p:nvSpPr>
        <p:spPr>
          <a:xfrm>
            <a:off x="8367033" y="985900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39" name="Google Shape;939;p79"/>
          <p:cNvSpPr/>
          <p:nvPr/>
        </p:nvSpPr>
        <p:spPr>
          <a:xfrm>
            <a:off x="7653941" y="738750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40" name="Google Shape;940;p79"/>
          <p:cNvSpPr/>
          <p:nvPr/>
        </p:nvSpPr>
        <p:spPr>
          <a:xfrm>
            <a:off x="7657325" y="1664775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41" name="Google Shape;941;p79"/>
          <p:cNvSpPr/>
          <p:nvPr/>
        </p:nvSpPr>
        <p:spPr>
          <a:xfrm>
            <a:off x="8174104" y="740988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42" name="Google Shape;942;p79"/>
          <p:cNvSpPr/>
          <p:nvPr/>
        </p:nvSpPr>
        <p:spPr>
          <a:xfrm>
            <a:off x="8373704" y="738775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43" name="Google Shape;943;p79"/>
          <p:cNvSpPr/>
          <p:nvPr/>
        </p:nvSpPr>
        <p:spPr>
          <a:xfrm>
            <a:off x="8573304" y="738775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44" name="Google Shape;944;p79"/>
          <p:cNvSpPr/>
          <p:nvPr/>
        </p:nvSpPr>
        <p:spPr>
          <a:xfrm>
            <a:off x="8772904" y="738750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45" name="Google Shape;945;p79"/>
          <p:cNvSpPr/>
          <p:nvPr/>
        </p:nvSpPr>
        <p:spPr>
          <a:xfrm>
            <a:off x="8174104" y="975000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47" name="Google Shape;947;p79"/>
          <p:cNvSpPr/>
          <p:nvPr/>
        </p:nvSpPr>
        <p:spPr>
          <a:xfrm>
            <a:off x="8573304" y="975000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48" name="Google Shape;948;p79"/>
          <p:cNvSpPr/>
          <p:nvPr/>
        </p:nvSpPr>
        <p:spPr>
          <a:xfrm>
            <a:off x="8772904" y="975000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49" name="Google Shape;949;p79"/>
          <p:cNvSpPr/>
          <p:nvPr/>
        </p:nvSpPr>
        <p:spPr>
          <a:xfrm>
            <a:off x="7458048" y="1654799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50" name="Google Shape;950;p79"/>
          <p:cNvSpPr/>
          <p:nvPr/>
        </p:nvSpPr>
        <p:spPr>
          <a:xfrm>
            <a:off x="7253604" y="1648787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51" name="Google Shape;951;p79"/>
          <p:cNvSpPr/>
          <p:nvPr/>
        </p:nvSpPr>
        <p:spPr>
          <a:xfrm>
            <a:off x="8573304" y="1211225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52" name="Google Shape;952;p79"/>
          <p:cNvSpPr/>
          <p:nvPr/>
        </p:nvSpPr>
        <p:spPr>
          <a:xfrm>
            <a:off x="8772904" y="1211225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53" name="Google Shape;953;p79"/>
          <p:cNvSpPr/>
          <p:nvPr/>
        </p:nvSpPr>
        <p:spPr>
          <a:xfrm>
            <a:off x="7458048" y="1220366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54" name="Google Shape;954;p79"/>
          <p:cNvSpPr/>
          <p:nvPr/>
        </p:nvSpPr>
        <p:spPr>
          <a:xfrm>
            <a:off x="7458048" y="1447450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55" name="Google Shape;955;p79"/>
          <p:cNvSpPr/>
          <p:nvPr/>
        </p:nvSpPr>
        <p:spPr>
          <a:xfrm>
            <a:off x="8588501" y="1447450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56" name="Google Shape;956;p79"/>
          <p:cNvSpPr/>
          <p:nvPr/>
        </p:nvSpPr>
        <p:spPr>
          <a:xfrm>
            <a:off x="8772904" y="1447450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57" name="Google Shape;957;p79"/>
          <p:cNvSpPr/>
          <p:nvPr/>
        </p:nvSpPr>
        <p:spPr>
          <a:xfrm>
            <a:off x="7057626" y="1664775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58" name="Google Shape;958;p79"/>
          <p:cNvSpPr/>
          <p:nvPr/>
        </p:nvSpPr>
        <p:spPr>
          <a:xfrm>
            <a:off x="8386765" y="1220366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59" name="Google Shape;959;p79"/>
          <p:cNvSpPr/>
          <p:nvPr/>
        </p:nvSpPr>
        <p:spPr>
          <a:xfrm>
            <a:off x="8772904" y="1683675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60" name="Google Shape;960;p79"/>
          <p:cNvSpPr/>
          <p:nvPr/>
        </p:nvSpPr>
        <p:spPr>
          <a:xfrm>
            <a:off x="8573304" y="1683675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" name="Google Shape;958;p79">
            <a:extLst>
              <a:ext uri="{FF2B5EF4-FFF2-40B4-BE49-F238E27FC236}">
                <a16:creationId xmlns:a16="http://schemas.microsoft.com/office/drawing/2014/main" id="{4C9DD4E0-E197-1ABA-C761-1F750A21C859}"/>
              </a:ext>
            </a:extLst>
          </p:cNvPr>
          <p:cNvSpPr/>
          <p:nvPr/>
        </p:nvSpPr>
        <p:spPr>
          <a:xfrm>
            <a:off x="8174104" y="1220366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" name="Google Shape;958;p79">
            <a:extLst>
              <a:ext uri="{FF2B5EF4-FFF2-40B4-BE49-F238E27FC236}">
                <a16:creationId xmlns:a16="http://schemas.microsoft.com/office/drawing/2014/main" id="{FB5A8B62-842E-9654-A498-B5A6619C01F7}"/>
              </a:ext>
            </a:extLst>
          </p:cNvPr>
          <p:cNvSpPr/>
          <p:nvPr/>
        </p:nvSpPr>
        <p:spPr>
          <a:xfrm>
            <a:off x="8392730" y="1454832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" name="Google Shape;958;p79">
            <a:extLst>
              <a:ext uri="{FF2B5EF4-FFF2-40B4-BE49-F238E27FC236}">
                <a16:creationId xmlns:a16="http://schemas.microsoft.com/office/drawing/2014/main" id="{A50746D6-E1D4-7D8B-BD81-403E329D16A6}"/>
              </a:ext>
            </a:extLst>
          </p:cNvPr>
          <p:cNvSpPr/>
          <p:nvPr/>
        </p:nvSpPr>
        <p:spPr>
          <a:xfrm>
            <a:off x="8180069" y="1454832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" name="Google Shape;958;p79">
            <a:extLst>
              <a:ext uri="{FF2B5EF4-FFF2-40B4-BE49-F238E27FC236}">
                <a16:creationId xmlns:a16="http://schemas.microsoft.com/office/drawing/2014/main" id="{1C91579C-DAAD-B299-B8DB-C7ED51863B5D}"/>
              </a:ext>
            </a:extLst>
          </p:cNvPr>
          <p:cNvSpPr/>
          <p:nvPr/>
        </p:nvSpPr>
        <p:spPr>
          <a:xfrm>
            <a:off x="8397979" y="1691563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" name="Google Shape;958;p79">
            <a:extLst>
              <a:ext uri="{FF2B5EF4-FFF2-40B4-BE49-F238E27FC236}">
                <a16:creationId xmlns:a16="http://schemas.microsoft.com/office/drawing/2014/main" id="{CA89709E-5BE5-B4B9-EE13-56A990228E0B}"/>
              </a:ext>
            </a:extLst>
          </p:cNvPr>
          <p:cNvSpPr/>
          <p:nvPr/>
        </p:nvSpPr>
        <p:spPr>
          <a:xfrm>
            <a:off x="8185318" y="1691563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5" name="Google Shape;965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6827" y="998899"/>
            <a:ext cx="3065422" cy="4032075"/>
          </a:xfrm>
          <a:prstGeom prst="rect">
            <a:avLst/>
          </a:prstGeom>
          <a:noFill/>
          <a:ln>
            <a:noFill/>
          </a:ln>
        </p:spPr>
      </p:pic>
      <p:sp>
        <p:nvSpPr>
          <p:cNvPr id="966" name="Google Shape;966;p80"/>
          <p:cNvSpPr txBox="1"/>
          <p:nvPr/>
        </p:nvSpPr>
        <p:spPr>
          <a:xfrm>
            <a:off x="6656175" y="205750"/>
            <a:ext cx="2097600" cy="1813500"/>
          </a:xfrm>
          <a:prstGeom prst="rect">
            <a:avLst/>
          </a:prstGeom>
          <a:solidFill>
            <a:srgbClr val="FFE2A1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"/>
              <a:buFont typeface="Arial"/>
              <a:buNone/>
            </a:pPr>
            <a:r>
              <a:rPr lang="en" sz="10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Drag a dot (click the dot and hold down left mouse button) to any data points that particularly catch your attention</a:t>
            </a:r>
            <a:endParaRPr sz="10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67" name="Google Shape;967;p80"/>
          <p:cNvSpPr txBox="1">
            <a:spLocks noGrp="1"/>
          </p:cNvSpPr>
          <p:nvPr>
            <p:ph type="title"/>
          </p:nvPr>
        </p:nvSpPr>
        <p:spPr>
          <a:xfrm>
            <a:off x="720000" y="4132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3200"/>
              <a:t>Lancaster County Data Profile</a:t>
            </a:r>
            <a:endParaRPr sz="2900" b="0">
              <a:solidFill>
                <a:srgbClr val="E3B24A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968" name="Google Shape;968;p80"/>
          <p:cNvSpPr txBox="1">
            <a:spLocks noGrp="1"/>
          </p:cNvSpPr>
          <p:nvPr>
            <p:ph type="body" idx="4294967295"/>
          </p:nvPr>
        </p:nvSpPr>
        <p:spPr>
          <a:xfrm>
            <a:off x="319550" y="1074425"/>
            <a:ext cx="1867500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100" b="1">
                <a:solidFill>
                  <a:srgbClr val="5792A8"/>
                </a:solidFill>
              </a:rPr>
              <a:t>Instructions</a:t>
            </a:r>
            <a:endParaRPr sz="1100" b="1">
              <a:solidFill>
                <a:srgbClr val="5792A8"/>
              </a:solidFill>
            </a:endParaRPr>
          </a:p>
          <a:p>
            <a:pPr marL="171450" lvl="0" indent="-11747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950"/>
              <a:buChar char="●"/>
            </a:pPr>
            <a:r>
              <a:rPr lang="en" sz="950">
                <a:solidFill>
                  <a:schemeClr val="accent5"/>
                </a:solidFill>
              </a:rPr>
              <a:t>Review data from your assigned County.</a:t>
            </a:r>
            <a:endParaRPr sz="950">
              <a:solidFill>
                <a:schemeClr val="accent5"/>
              </a:solidFill>
            </a:endParaRPr>
          </a:p>
          <a:p>
            <a:pPr marL="171450" lvl="0" indent="-11747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950"/>
              <a:buChar char="●"/>
            </a:pPr>
            <a:r>
              <a:rPr lang="en" sz="950">
                <a:solidFill>
                  <a:schemeClr val="accent5"/>
                </a:solidFill>
              </a:rPr>
              <a:t>Drag a dot to data points that particularly catch your attention.</a:t>
            </a:r>
            <a:endParaRPr sz="950">
              <a:solidFill>
                <a:schemeClr val="accent5"/>
              </a:solidFill>
            </a:endParaRPr>
          </a:p>
          <a:p>
            <a:pPr marL="171450" lvl="0" indent="-11747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950"/>
              <a:buChar char="●"/>
            </a:pPr>
            <a:r>
              <a:rPr lang="en" sz="950">
                <a:solidFill>
                  <a:schemeClr val="accent5"/>
                </a:solidFill>
              </a:rPr>
              <a:t>Consider questions like: </a:t>
            </a:r>
            <a:endParaRPr sz="950">
              <a:solidFill>
                <a:schemeClr val="accent5"/>
              </a:solidFill>
            </a:endParaRPr>
          </a:p>
          <a:p>
            <a:pPr marL="285750" marR="0" lvl="1" indent="-107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800"/>
              <a:buChar char="○"/>
            </a:pPr>
            <a:r>
              <a:rPr lang="en" sz="800">
                <a:solidFill>
                  <a:schemeClr val="accent5"/>
                </a:solidFill>
              </a:rPr>
              <a:t>What </a:t>
            </a:r>
            <a:r>
              <a:rPr lang="en" sz="800" b="1">
                <a:solidFill>
                  <a:schemeClr val="accent5"/>
                </a:solidFill>
              </a:rPr>
              <a:t>patterns or disparities</a:t>
            </a:r>
            <a:r>
              <a:rPr lang="en" sz="800">
                <a:solidFill>
                  <a:schemeClr val="accent5"/>
                </a:solidFill>
              </a:rPr>
              <a:t> stand out to you? </a:t>
            </a:r>
            <a:endParaRPr sz="700" i="1">
              <a:solidFill>
                <a:schemeClr val="accent5"/>
              </a:solidFill>
            </a:endParaRPr>
          </a:p>
          <a:p>
            <a:pPr marL="285750" lvl="1" indent="-107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800"/>
              <a:buChar char="○"/>
            </a:pPr>
            <a:r>
              <a:rPr lang="en" sz="800">
                <a:solidFill>
                  <a:schemeClr val="accent5"/>
                </a:solidFill>
              </a:rPr>
              <a:t>Where do you see the </a:t>
            </a:r>
            <a:r>
              <a:rPr lang="en" sz="800" b="1">
                <a:solidFill>
                  <a:schemeClr val="accent5"/>
                </a:solidFill>
              </a:rPr>
              <a:t>biggest gaps</a:t>
            </a:r>
            <a:r>
              <a:rPr lang="en" sz="800">
                <a:solidFill>
                  <a:schemeClr val="accent5"/>
                </a:solidFill>
              </a:rPr>
              <a:t> between need and access?</a:t>
            </a:r>
            <a:endParaRPr sz="800">
              <a:solidFill>
                <a:schemeClr val="accent5"/>
              </a:solidFill>
            </a:endParaRPr>
          </a:p>
          <a:p>
            <a:pPr marL="285750" lvl="1" indent="-107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800"/>
              <a:buChar char="○"/>
            </a:pPr>
            <a:r>
              <a:rPr lang="en" sz="800">
                <a:solidFill>
                  <a:schemeClr val="accent5"/>
                </a:solidFill>
              </a:rPr>
              <a:t>What are you </a:t>
            </a:r>
            <a:r>
              <a:rPr lang="en" sz="800" b="1">
                <a:solidFill>
                  <a:schemeClr val="accent5"/>
                </a:solidFill>
              </a:rPr>
              <a:t>curious about?</a:t>
            </a:r>
            <a:r>
              <a:rPr lang="en" sz="800">
                <a:solidFill>
                  <a:schemeClr val="accent5"/>
                </a:solidFill>
              </a:rPr>
              <a:t> How does this align (or not) with your experience? </a:t>
            </a:r>
            <a:endParaRPr sz="800">
              <a:solidFill>
                <a:schemeClr val="accent5"/>
              </a:solidFill>
            </a:endParaRPr>
          </a:p>
          <a:p>
            <a:pPr marL="285750" lvl="1" indent="-107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800"/>
              <a:buChar char="○"/>
            </a:pPr>
            <a:r>
              <a:rPr lang="en" sz="800">
                <a:solidFill>
                  <a:schemeClr val="accent5"/>
                </a:solidFill>
              </a:rPr>
              <a:t>How does this data </a:t>
            </a:r>
            <a:r>
              <a:rPr lang="en" sz="800" b="1">
                <a:solidFill>
                  <a:schemeClr val="accent5"/>
                </a:solidFill>
              </a:rPr>
              <a:t>resonate </a:t>
            </a:r>
            <a:r>
              <a:rPr lang="en" sz="800">
                <a:solidFill>
                  <a:schemeClr val="accent5"/>
                </a:solidFill>
              </a:rPr>
              <a:t>with what you’ve seen or heard from clients or partners?  </a:t>
            </a:r>
            <a:endParaRPr sz="800">
              <a:solidFill>
                <a:schemeClr val="accent5"/>
              </a:solidFill>
            </a:endParaRPr>
          </a:p>
          <a:p>
            <a:pPr marL="285750" lvl="1" indent="-107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800"/>
              <a:buChar char="○"/>
            </a:pPr>
            <a:r>
              <a:rPr lang="en" sz="800">
                <a:solidFill>
                  <a:schemeClr val="accent5"/>
                </a:solidFill>
              </a:rPr>
              <a:t>What </a:t>
            </a:r>
            <a:r>
              <a:rPr lang="en" sz="800" b="1">
                <a:solidFill>
                  <a:schemeClr val="accent5"/>
                </a:solidFill>
              </a:rPr>
              <a:t>social or structural barriers might be contributing to these outcomes</a:t>
            </a:r>
            <a:r>
              <a:rPr lang="en" sz="800">
                <a:solidFill>
                  <a:schemeClr val="accent5"/>
                </a:solidFill>
              </a:rPr>
              <a:t>?  </a:t>
            </a:r>
            <a:endParaRPr sz="800">
              <a:solidFill>
                <a:schemeClr val="accent5"/>
              </a:solidFill>
            </a:endParaRPr>
          </a:p>
          <a:p>
            <a:pPr marL="285750" lvl="1" indent="-107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800"/>
              <a:buChar char="○"/>
            </a:pPr>
            <a:r>
              <a:rPr lang="en" sz="800">
                <a:solidFill>
                  <a:schemeClr val="accent5"/>
                </a:solidFill>
              </a:rPr>
              <a:t>What might this</a:t>
            </a:r>
            <a:r>
              <a:rPr lang="en" sz="800" b="1">
                <a:solidFill>
                  <a:schemeClr val="accent5"/>
                </a:solidFill>
              </a:rPr>
              <a:t> data</a:t>
            </a:r>
            <a:r>
              <a:rPr lang="en" sz="800">
                <a:solidFill>
                  <a:schemeClr val="accent5"/>
                </a:solidFill>
              </a:rPr>
              <a:t> not be telling us?  </a:t>
            </a:r>
            <a:endParaRPr sz="800">
              <a:solidFill>
                <a:schemeClr val="accent5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</a:pPr>
            <a:endParaRPr sz="950" b="1">
              <a:solidFill>
                <a:schemeClr val="accent5"/>
              </a:solidFill>
            </a:endParaRPr>
          </a:p>
        </p:txBody>
      </p:sp>
      <p:sp>
        <p:nvSpPr>
          <p:cNvPr id="969" name="Google Shape;969;p80"/>
          <p:cNvSpPr/>
          <p:nvPr/>
        </p:nvSpPr>
        <p:spPr>
          <a:xfrm>
            <a:off x="6772029" y="862913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70" name="Google Shape;970;p80"/>
          <p:cNvSpPr/>
          <p:nvPr/>
        </p:nvSpPr>
        <p:spPr>
          <a:xfrm>
            <a:off x="6971629" y="860700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71" name="Google Shape;971;p80"/>
          <p:cNvSpPr/>
          <p:nvPr/>
        </p:nvSpPr>
        <p:spPr>
          <a:xfrm>
            <a:off x="6772029" y="1321812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72" name="Google Shape;972;p80"/>
          <p:cNvSpPr/>
          <p:nvPr/>
        </p:nvSpPr>
        <p:spPr>
          <a:xfrm>
            <a:off x="7158958" y="865481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73" name="Google Shape;973;p80"/>
          <p:cNvSpPr/>
          <p:nvPr/>
        </p:nvSpPr>
        <p:spPr>
          <a:xfrm>
            <a:off x="6772029" y="1096925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74" name="Google Shape;974;p80"/>
          <p:cNvSpPr/>
          <p:nvPr/>
        </p:nvSpPr>
        <p:spPr>
          <a:xfrm>
            <a:off x="6971629" y="1096925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75" name="Google Shape;975;p80"/>
          <p:cNvSpPr/>
          <p:nvPr/>
        </p:nvSpPr>
        <p:spPr>
          <a:xfrm>
            <a:off x="7171229" y="1096925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76" name="Google Shape;976;p80"/>
          <p:cNvSpPr/>
          <p:nvPr/>
        </p:nvSpPr>
        <p:spPr>
          <a:xfrm>
            <a:off x="7370829" y="1096925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77" name="Google Shape;977;p80"/>
          <p:cNvSpPr/>
          <p:nvPr/>
        </p:nvSpPr>
        <p:spPr>
          <a:xfrm>
            <a:off x="6971629" y="1333150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78" name="Google Shape;978;p80"/>
          <p:cNvSpPr/>
          <p:nvPr/>
        </p:nvSpPr>
        <p:spPr>
          <a:xfrm>
            <a:off x="6752964" y="1792700"/>
            <a:ext cx="165300" cy="1359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79" name="Google Shape;979;p80"/>
          <p:cNvSpPr/>
          <p:nvPr/>
        </p:nvSpPr>
        <p:spPr>
          <a:xfrm>
            <a:off x="7171229" y="1333150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80" name="Google Shape;980;p80"/>
          <p:cNvSpPr/>
          <p:nvPr/>
        </p:nvSpPr>
        <p:spPr>
          <a:xfrm>
            <a:off x="7370829" y="1333150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82" name="Google Shape;982;p80"/>
          <p:cNvSpPr/>
          <p:nvPr/>
        </p:nvSpPr>
        <p:spPr>
          <a:xfrm>
            <a:off x="6971629" y="1569375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83" name="Google Shape;983;p80"/>
          <p:cNvSpPr/>
          <p:nvPr/>
        </p:nvSpPr>
        <p:spPr>
          <a:xfrm>
            <a:off x="7186426" y="1569375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84" name="Google Shape;984;p80"/>
          <p:cNvSpPr/>
          <p:nvPr/>
        </p:nvSpPr>
        <p:spPr>
          <a:xfrm>
            <a:off x="7370829" y="1569375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85" name="Google Shape;985;p80"/>
          <p:cNvSpPr/>
          <p:nvPr/>
        </p:nvSpPr>
        <p:spPr>
          <a:xfrm>
            <a:off x="6754741" y="1569375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86" name="Google Shape;986;p80"/>
          <p:cNvSpPr/>
          <p:nvPr/>
        </p:nvSpPr>
        <p:spPr>
          <a:xfrm>
            <a:off x="7368590" y="870191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87" name="Google Shape;987;p80"/>
          <p:cNvSpPr/>
          <p:nvPr/>
        </p:nvSpPr>
        <p:spPr>
          <a:xfrm>
            <a:off x="7370829" y="1805600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88" name="Google Shape;988;p80"/>
          <p:cNvSpPr/>
          <p:nvPr/>
        </p:nvSpPr>
        <p:spPr>
          <a:xfrm>
            <a:off x="7171229" y="1805600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89" name="Google Shape;989;p80"/>
          <p:cNvSpPr/>
          <p:nvPr/>
        </p:nvSpPr>
        <p:spPr>
          <a:xfrm>
            <a:off x="7876929" y="862925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90" name="Google Shape;990;p80"/>
          <p:cNvSpPr/>
          <p:nvPr/>
        </p:nvSpPr>
        <p:spPr>
          <a:xfrm>
            <a:off x="8076529" y="860713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91" name="Google Shape;991;p80"/>
          <p:cNvSpPr/>
          <p:nvPr/>
        </p:nvSpPr>
        <p:spPr>
          <a:xfrm>
            <a:off x="8276129" y="860713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92" name="Google Shape;992;p80"/>
          <p:cNvSpPr/>
          <p:nvPr/>
        </p:nvSpPr>
        <p:spPr>
          <a:xfrm>
            <a:off x="8475729" y="860688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93" name="Google Shape;993;p80"/>
          <p:cNvSpPr/>
          <p:nvPr/>
        </p:nvSpPr>
        <p:spPr>
          <a:xfrm>
            <a:off x="7876929" y="1096938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94" name="Google Shape;994;p80"/>
          <p:cNvSpPr/>
          <p:nvPr/>
        </p:nvSpPr>
        <p:spPr>
          <a:xfrm>
            <a:off x="8076529" y="1096938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95" name="Google Shape;995;p80"/>
          <p:cNvSpPr/>
          <p:nvPr/>
        </p:nvSpPr>
        <p:spPr>
          <a:xfrm>
            <a:off x="8276129" y="1096938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96" name="Google Shape;996;p80"/>
          <p:cNvSpPr/>
          <p:nvPr/>
        </p:nvSpPr>
        <p:spPr>
          <a:xfrm>
            <a:off x="8475729" y="1096938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97" name="Google Shape;997;p80"/>
          <p:cNvSpPr/>
          <p:nvPr/>
        </p:nvSpPr>
        <p:spPr>
          <a:xfrm>
            <a:off x="8076529" y="1333163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98" name="Google Shape;998;p80"/>
          <p:cNvSpPr/>
          <p:nvPr/>
        </p:nvSpPr>
        <p:spPr>
          <a:xfrm>
            <a:off x="7876929" y="1333163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99" name="Google Shape;999;p80"/>
          <p:cNvSpPr/>
          <p:nvPr/>
        </p:nvSpPr>
        <p:spPr>
          <a:xfrm>
            <a:off x="8276129" y="1333163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00" name="Google Shape;1000;p80"/>
          <p:cNvSpPr/>
          <p:nvPr/>
        </p:nvSpPr>
        <p:spPr>
          <a:xfrm>
            <a:off x="8475729" y="1333163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01" name="Google Shape;1001;p80"/>
          <p:cNvSpPr/>
          <p:nvPr/>
        </p:nvSpPr>
        <p:spPr>
          <a:xfrm>
            <a:off x="7876929" y="1569388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02" name="Google Shape;1002;p80"/>
          <p:cNvSpPr/>
          <p:nvPr/>
        </p:nvSpPr>
        <p:spPr>
          <a:xfrm>
            <a:off x="8076529" y="1569388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03" name="Google Shape;1003;p80"/>
          <p:cNvSpPr/>
          <p:nvPr/>
        </p:nvSpPr>
        <p:spPr>
          <a:xfrm>
            <a:off x="8291326" y="1569388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04" name="Google Shape;1004;p80"/>
          <p:cNvSpPr/>
          <p:nvPr/>
        </p:nvSpPr>
        <p:spPr>
          <a:xfrm>
            <a:off x="8475729" y="1569388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05" name="Google Shape;1005;p80"/>
          <p:cNvSpPr/>
          <p:nvPr/>
        </p:nvSpPr>
        <p:spPr>
          <a:xfrm>
            <a:off x="6984843" y="1805600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06" name="Google Shape;1006;p80"/>
          <p:cNvSpPr/>
          <p:nvPr/>
        </p:nvSpPr>
        <p:spPr>
          <a:xfrm>
            <a:off x="8076529" y="1805613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07" name="Google Shape;1007;p80"/>
          <p:cNvSpPr/>
          <p:nvPr/>
        </p:nvSpPr>
        <p:spPr>
          <a:xfrm>
            <a:off x="8475729" y="1805613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08" name="Google Shape;1008;p80"/>
          <p:cNvSpPr/>
          <p:nvPr/>
        </p:nvSpPr>
        <p:spPr>
          <a:xfrm>
            <a:off x="8276129" y="1805613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" name="Google Shape;987;p80">
            <a:extLst>
              <a:ext uri="{FF2B5EF4-FFF2-40B4-BE49-F238E27FC236}">
                <a16:creationId xmlns:a16="http://schemas.microsoft.com/office/drawing/2014/main" id="{94500F95-B009-C40F-4436-CB750BAB3209}"/>
              </a:ext>
            </a:extLst>
          </p:cNvPr>
          <p:cNvSpPr/>
          <p:nvPr/>
        </p:nvSpPr>
        <p:spPr>
          <a:xfrm>
            <a:off x="7876929" y="1792700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81"/>
          <p:cNvSpPr txBox="1"/>
          <p:nvPr/>
        </p:nvSpPr>
        <p:spPr>
          <a:xfrm>
            <a:off x="1632100" y="1158775"/>
            <a:ext cx="7179300" cy="3132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9525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r>
              <a:rPr lang="en" sz="1370" b="1">
                <a:solidFill>
                  <a:srgbClr val="89B7C8"/>
                </a:solidFill>
                <a:latin typeface="Calibri"/>
                <a:ea typeface="Calibri"/>
                <a:cs typeface="Calibri"/>
                <a:sym typeface="Calibri"/>
              </a:rPr>
              <a:t>Additional screening related data:</a:t>
            </a:r>
            <a:endParaRPr sz="1370" b="1">
              <a:solidFill>
                <a:srgbClr val="89B7C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952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endParaRPr sz="1370" b="1">
              <a:latin typeface="Calibri"/>
              <a:ea typeface="Calibri"/>
              <a:cs typeface="Calibri"/>
              <a:sym typeface="Calibri"/>
            </a:endParaRPr>
          </a:p>
          <a:p>
            <a:pPr marL="0" marR="952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endParaRPr sz="1370" b="1">
              <a:latin typeface="Calibri"/>
              <a:ea typeface="Calibri"/>
              <a:cs typeface="Calibri"/>
              <a:sym typeface="Calibri"/>
            </a:endParaRPr>
          </a:p>
          <a:p>
            <a:pPr marL="0" marR="9525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r>
              <a:rPr lang="en" sz="1370" b="1">
                <a:latin typeface="Calibri"/>
                <a:ea typeface="Calibri"/>
                <a:cs typeface="Calibri"/>
                <a:sym typeface="Calibri"/>
              </a:rPr>
              <a:t>Mammography Screening Rate:  </a:t>
            </a:r>
            <a:r>
              <a:rPr lang="en" sz="137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66.9%</a:t>
            </a:r>
            <a:endParaRPr sz="137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9525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r>
              <a:rPr lang="en" sz="1370" b="1">
                <a:latin typeface="Calibri"/>
                <a:ea typeface="Calibri"/>
                <a:cs typeface="Calibri"/>
                <a:sym typeface="Calibri"/>
              </a:rPr>
              <a:t>Breast Cancer Mortality:  </a:t>
            </a:r>
            <a:r>
              <a:rPr lang="en" sz="137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&gt;18.4 to 22.7</a:t>
            </a:r>
            <a:endParaRPr sz="137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9525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endParaRPr sz="1370" b="1">
              <a:latin typeface="Calibri"/>
              <a:ea typeface="Calibri"/>
              <a:cs typeface="Calibri"/>
              <a:sym typeface="Calibri"/>
            </a:endParaRPr>
          </a:p>
          <a:p>
            <a:pPr marL="0" marR="9525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r>
              <a:rPr lang="en" sz="1370" b="1">
                <a:latin typeface="Calibri"/>
                <a:ea typeface="Calibri"/>
                <a:cs typeface="Calibri"/>
                <a:sym typeface="Calibri"/>
              </a:rPr>
              <a:t>Cervical Cancer Screening Rate:  </a:t>
            </a:r>
            <a:r>
              <a:rPr lang="en" sz="137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&gt;69.3 to 71.7</a:t>
            </a:r>
            <a:endParaRPr sz="137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9525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endParaRPr sz="1370" b="1">
              <a:latin typeface="Calibri"/>
              <a:ea typeface="Calibri"/>
              <a:cs typeface="Calibri"/>
              <a:sym typeface="Calibri"/>
            </a:endParaRPr>
          </a:p>
          <a:p>
            <a:pPr marL="0" marR="9525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r>
              <a:rPr lang="en" sz="1370" b="1">
                <a:latin typeface="Calibri"/>
                <a:ea typeface="Calibri"/>
                <a:cs typeface="Calibri"/>
                <a:sym typeface="Calibri"/>
              </a:rPr>
              <a:t>Participating EWM Provider Clinics:  </a:t>
            </a:r>
            <a:r>
              <a:rPr lang="en" sz="137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29</a:t>
            </a:r>
            <a:endParaRPr sz="137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9525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endParaRPr sz="1370" b="1">
              <a:latin typeface="Calibri"/>
              <a:ea typeface="Calibri"/>
              <a:cs typeface="Calibri"/>
              <a:sym typeface="Calibri"/>
            </a:endParaRPr>
          </a:p>
          <a:p>
            <a:pPr marL="0" marR="9525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r>
              <a:rPr lang="en" sz="1370" b="1">
                <a:latin typeface="Calibri"/>
                <a:ea typeface="Calibri"/>
                <a:cs typeface="Calibri"/>
                <a:sym typeface="Calibri"/>
              </a:rPr>
              <a:t>Physical Inactivity: </a:t>
            </a:r>
            <a:r>
              <a:rPr lang="en" sz="137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21%</a:t>
            </a:r>
            <a:endParaRPr sz="137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9525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endParaRPr sz="1370" b="1">
              <a:latin typeface="Calibri"/>
              <a:ea typeface="Calibri"/>
              <a:cs typeface="Calibri"/>
              <a:sym typeface="Calibri"/>
            </a:endParaRPr>
          </a:p>
          <a:p>
            <a:pPr marL="0" marR="9525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r>
              <a:rPr lang="en" sz="1370" b="1">
                <a:latin typeface="Calibri"/>
                <a:ea typeface="Calibri"/>
                <a:cs typeface="Calibri"/>
                <a:sym typeface="Calibri"/>
              </a:rPr>
              <a:t>Program-Eligible Female Population Distribution for Breast Cancer Screening: </a:t>
            </a:r>
            <a:r>
              <a:rPr lang="en" sz="137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2049</a:t>
            </a:r>
            <a:endParaRPr sz="137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9525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r>
              <a:rPr lang="en" sz="1370" b="1">
                <a:latin typeface="Calibri"/>
                <a:ea typeface="Calibri"/>
                <a:cs typeface="Calibri"/>
                <a:sym typeface="Calibri"/>
              </a:rPr>
              <a:t>Program-Eligible Female Population Distribution for Cervical Cancer Screening:  </a:t>
            </a:r>
            <a:r>
              <a:rPr lang="en" sz="137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5882</a:t>
            </a:r>
            <a:endParaRPr sz="670">
              <a:latin typeface="Calibri"/>
              <a:ea typeface="Calibri"/>
              <a:cs typeface="Calibri"/>
              <a:sym typeface="Calibri"/>
            </a:endParaRPr>
          </a:p>
          <a:p>
            <a:pPr marL="0" marR="952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endParaRPr sz="67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4" name="Google Shape;1014;p81"/>
          <p:cNvSpPr txBox="1">
            <a:spLocks noGrp="1"/>
          </p:cNvSpPr>
          <p:nvPr>
            <p:ph type="title"/>
          </p:nvPr>
        </p:nvSpPr>
        <p:spPr>
          <a:xfrm>
            <a:off x="720000" y="4132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3200">
                <a:solidFill>
                  <a:schemeClr val="lt1"/>
                </a:solidFill>
              </a:rPr>
              <a:t>Lancaster County Data Profile</a:t>
            </a:r>
            <a:endParaRPr sz="2900" b="0">
              <a:solidFill>
                <a:schemeClr val="lt1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1020" name="Google Shape;1020;p81"/>
          <p:cNvSpPr/>
          <p:nvPr/>
        </p:nvSpPr>
        <p:spPr>
          <a:xfrm>
            <a:off x="600749" y="1545472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21" name="Google Shape;1021;p81"/>
          <p:cNvSpPr/>
          <p:nvPr/>
        </p:nvSpPr>
        <p:spPr>
          <a:xfrm>
            <a:off x="325337" y="1545472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23" name="Google Shape;1023;p81"/>
          <p:cNvSpPr/>
          <p:nvPr/>
        </p:nvSpPr>
        <p:spPr>
          <a:xfrm>
            <a:off x="89837" y="1545472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24" name="Google Shape;1024;p81"/>
          <p:cNvSpPr/>
          <p:nvPr/>
        </p:nvSpPr>
        <p:spPr>
          <a:xfrm>
            <a:off x="108874" y="1759921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25" name="Google Shape;1025;p81"/>
          <p:cNvSpPr/>
          <p:nvPr/>
        </p:nvSpPr>
        <p:spPr>
          <a:xfrm>
            <a:off x="357987" y="1759921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26" name="Google Shape;1026;p81"/>
          <p:cNvSpPr/>
          <p:nvPr/>
        </p:nvSpPr>
        <p:spPr>
          <a:xfrm>
            <a:off x="610266" y="1770808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27" name="Google Shape;1027;p81"/>
          <p:cNvSpPr/>
          <p:nvPr/>
        </p:nvSpPr>
        <p:spPr>
          <a:xfrm>
            <a:off x="108849" y="2000470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28" name="Google Shape;1028;p81"/>
          <p:cNvSpPr/>
          <p:nvPr/>
        </p:nvSpPr>
        <p:spPr>
          <a:xfrm>
            <a:off x="357987" y="1996145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29" name="Google Shape;1029;p81"/>
          <p:cNvSpPr/>
          <p:nvPr/>
        </p:nvSpPr>
        <p:spPr>
          <a:xfrm>
            <a:off x="357167" y="2232369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32" name="Google Shape;1032;p81"/>
          <p:cNvSpPr/>
          <p:nvPr/>
        </p:nvSpPr>
        <p:spPr>
          <a:xfrm>
            <a:off x="610266" y="2219180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33" name="Google Shape;1033;p81"/>
          <p:cNvSpPr/>
          <p:nvPr/>
        </p:nvSpPr>
        <p:spPr>
          <a:xfrm>
            <a:off x="112115" y="2219180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34" name="Google Shape;1034;p81"/>
          <p:cNvSpPr/>
          <p:nvPr/>
        </p:nvSpPr>
        <p:spPr>
          <a:xfrm>
            <a:off x="613354" y="1995649"/>
            <a:ext cx="169200" cy="1359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35" name="Google Shape;1035;p81"/>
          <p:cNvSpPr txBox="1"/>
          <p:nvPr/>
        </p:nvSpPr>
        <p:spPr>
          <a:xfrm>
            <a:off x="0" y="801074"/>
            <a:ext cx="1455300" cy="630300"/>
          </a:xfrm>
          <a:prstGeom prst="rect">
            <a:avLst/>
          </a:prstGeom>
          <a:solidFill>
            <a:srgbClr val="FFE2A1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"/>
              <a:buFont typeface="Arial"/>
              <a:buNone/>
            </a:pPr>
            <a:r>
              <a:rPr lang="en" sz="10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Drag a dot to any data points that particularly catch your attention</a:t>
            </a:r>
            <a:endParaRPr sz="10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36" name="Google Shape;1036;p81"/>
          <p:cNvSpPr/>
          <p:nvPr/>
        </p:nvSpPr>
        <p:spPr>
          <a:xfrm>
            <a:off x="108849" y="3749768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37" name="Google Shape;1037;p81"/>
          <p:cNvSpPr/>
          <p:nvPr/>
        </p:nvSpPr>
        <p:spPr>
          <a:xfrm>
            <a:off x="357962" y="3749768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38" name="Google Shape;1038;p81"/>
          <p:cNvSpPr/>
          <p:nvPr/>
        </p:nvSpPr>
        <p:spPr>
          <a:xfrm>
            <a:off x="607074" y="3749768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39" name="Google Shape;1039;p81"/>
          <p:cNvSpPr/>
          <p:nvPr/>
        </p:nvSpPr>
        <p:spPr>
          <a:xfrm>
            <a:off x="609451" y="3267154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44" name="Google Shape;1044;p81"/>
          <p:cNvSpPr/>
          <p:nvPr/>
        </p:nvSpPr>
        <p:spPr>
          <a:xfrm>
            <a:off x="108862" y="3054222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45" name="Google Shape;1045;p81"/>
          <p:cNvSpPr/>
          <p:nvPr/>
        </p:nvSpPr>
        <p:spPr>
          <a:xfrm>
            <a:off x="127899" y="3268671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46" name="Google Shape;1046;p81"/>
          <p:cNvSpPr/>
          <p:nvPr/>
        </p:nvSpPr>
        <p:spPr>
          <a:xfrm>
            <a:off x="377012" y="3268671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47" name="Google Shape;1047;p81"/>
          <p:cNvSpPr/>
          <p:nvPr/>
        </p:nvSpPr>
        <p:spPr>
          <a:xfrm>
            <a:off x="370262" y="3062871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48" name="Google Shape;1048;p81"/>
          <p:cNvSpPr/>
          <p:nvPr/>
        </p:nvSpPr>
        <p:spPr>
          <a:xfrm>
            <a:off x="127874" y="3509220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49" name="Google Shape;1049;p81"/>
          <p:cNvSpPr/>
          <p:nvPr/>
        </p:nvSpPr>
        <p:spPr>
          <a:xfrm>
            <a:off x="377012" y="3504895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50" name="Google Shape;1050;p81"/>
          <p:cNvSpPr/>
          <p:nvPr/>
        </p:nvSpPr>
        <p:spPr>
          <a:xfrm>
            <a:off x="606774" y="3067196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51" name="Google Shape;1051;p81"/>
          <p:cNvSpPr/>
          <p:nvPr/>
        </p:nvSpPr>
        <p:spPr>
          <a:xfrm>
            <a:off x="626124" y="3504895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52" name="Google Shape;1052;p81"/>
          <p:cNvSpPr/>
          <p:nvPr/>
        </p:nvSpPr>
        <p:spPr>
          <a:xfrm>
            <a:off x="108849" y="3990318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53" name="Google Shape;1053;p81"/>
          <p:cNvSpPr/>
          <p:nvPr/>
        </p:nvSpPr>
        <p:spPr>
          <a:xfrm>
            <a:off x="357962" y="3990318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54" name="Google Shape;1054;p81"/>
          <p:cNvSpPr/>
          <p:nvPr/>
        </p:nvSpPr>
        <p:spPr>
          <a:xfrm>
            <a:off x="607074" y="3990318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62"/>
          <p:cNvSpPr txBox="1">
            <a:spLocks noGrp="1"/>
          </p:cNvSpPr>
          <p:nvPr>
            <p:ph type="body" idx="4294967295"/>
          </p:nvPr>
        </p:nvSpPr>
        <p:spPr>
          <a:xfrm>
            <a:off x="2514275" y="1102925"/>
            <a:ext cx="4648200" cy="3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b="1">
                <a:solidFill>
                  <a:srgbClr val="5792A8"/>
                </a:solidFill>
              </a:rPr>
              <a:t>Instructions:</a:t>
            </a:r>
            <a:br>
              <a:rPr lang="en" b="1">
                <a:solidFill>
                  <a:srgbClr val="5792A8"/>
                </a:solidFill>
              </a:rPr>
            </a:br>
            <a:endParaRPr b="1">
              <a:solidFill>
                <a:srgbClr val="5792A8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b="1">
                <a:solidFill>
                  <a:srgbClr val="5792A8"/>
                </a:solidFill>
              </a:rPr>
              <a:t>STEP 1:</a:t>
            </a:r>
            <a:endParaRPr b="1">
              <a:solidFill>
                <a:srgbClr val="5792A8"/>
              </a:solidFill>
            </a:endParaRPr>
          </a:p>
          <a:p>
            <a:pPr marL="171450" lvl="0" indent="-158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600"/>
              <a:buChar char="●"/>
            </a:pPr>
            <a:r>
              <a:rPr lang="en">
                <a:solidFill>
                  <a:schemeClr val="accent5"/>
                </a:solidFill>
              </a:rPr>
              <a:t>Go to </a:t>
            </a:r>
            <a:r>
              <a:rPr lang="en" b="1">
                <a:solidFill>
                  <a:schemeClr val="accent5"/>
                </a:solidFill>
              </a:rPr>
              <a:t>Slide #3 and #4</a:t>
            </a:r>
            <a:endParaRPr b="1">
              <a:solidFill>
                <a:schemeClr val="accent5"/>
              </a:solidFill>
            </a:endParaRPr>
          </a:p>
          <a:p>
            <a:pPr marL="171450" lvl="0" indent="-158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600"/>
              <a:buChar char="●"/>
            </a:pPr>
            <a:r>
              <a:rPr lang="en">
                <a:solidFill>
                  <a:schemeClr val="accent5"/>
                </a:solidFill>
              </a:rPr>
              <a:t>Share your </a:t>
            </a:r>
            <a:r>
              <a:rPr lang="en" b="1">
                <a:solidFill>
                  <a:schemeClr val="accent5"/>
                </a:solidFill>
              </a:rPr>
              <a:t>Full Name</a:t>
            </a:r>
            <a:endParaRPr b="1">
              <a:solidFill>
                <a:schemeClr val="accent5"/>
              </a:solidFill>
            </a:endParaRPr>
          </a:p>
          <a:p>
            <a:pPr marL="171450" lvl="0" indent="-158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600"/>
              <a:buChar char="●"/>
            </a:pPr>
            <a:r>
              <a:rPr lang="en">
                <a:solidFill>
                  <a:schemeClr val="accent5"/>
                </a:solidFill>
              </a:rPr>
              <a:t>Share your </a:t>
            </a:r>
            <a:r>
              <a:rPr lang="en" b="1">
                <a:solidFill>
                  <a:schemeClr val="accent5"/>
                </a:solidFill>
              </a:rPr>
              <a:t>Role &amp; Organization</a:t>
            </a:r>
            <a:endParaRPr b="1">
              <a:solidFill>
                <a:schemeClr val="accent5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b="1">
                <a:solidFill>
                  <a:srgbClr val="5792A8"/>
                </a:solidFill>
              </a:rPr>
            </a:br>
            <a:r>
              <a:rPr lang="en" b="1">
                <a:solidFill>
                  <a:srgbClr val="5792A8"/>
                </a:solidFill>
              </a:rPr>
              <a:t>STEP 2:</a:t>
            </a:r>
            <a:endParaRPr b="1">
              <a:solidFill>
                <a:schemeClr val="dk1"/>
              </a:solidFill>
            </a:endParaRPr>
          </a:p>
          <a:p>
            <a:pPr marL="171450" lvl="0" indent="-158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600"/>
              <a:buChar char="●"/>
            </a:pPr>
            <a:r>
              <a:rPr lang="en">
                <a:solidFill>
                  <a:schemeClr val="dk1"/>
                </a:solidFill>
              </a:rPr>
              <a:t>Move to </a:t>
            </a:r>
            <a:r>
              <a:rPr lang="en" b="1">
                <a:solidFill>
                  <a:schemeClr val="dk1"/>
                </a:solidFill>
              </a:rPr>
              <a:t>Slide #5 and #6 </a:t>
            </a:r>
            <a:r>
              <a:rPr lang="en">
                <a:solidFill>
                  <a:schemeClr val="dk1"/>
                </a:solidFill>
              </a:rPr>
              <a:t>and type your W.I.N.N.</a:t>
            </a:r>
            <a:endParaRPr>
              <a:solidFill>
                <a:schemeClr val="accent5"/>
              </a:solidFill>
            </a:endParaRPr>
          </a:p>
          <a:p>
            <a:pPr marL="171450" lvl="0" indent="-158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600"/>
              <a:buChar char="●"/>
            </a:pPr>
            <a:r>
              <a:rPr lang="en">
                <a:solidFill>
                  <a:schemeClr val="accent5"/>
                </a:solidFill>
              </a:rPr>
              <a:t>A </a:t>
            </a:r>
            <a:r>
              <a:rPr lang="en" b="1">
                <a:solidFill>
                  <a:schemeClr val="accent5"/>
                </a:solidFill>
              </a:rPr>
              <a:t>W.I.N.N. </a:t>
            </a:r>
            <a:r>
              <a:rPr lang="en" b="1" i="1">
                <a:solidFill>
                  <a:srgbClr val="4F889D"/>
                </a:solidFill>
              </a:rPr>
              <a:t>(Weekly I Nurture and Network)</a:t>
            </a:r>
            <a:r>
              <a:rPr lang="en" b="1">
                <a:solidFill>
                  <a:srgbClr val="89B7C8"/>
                </a:solidFill>
              </a:rPr>
              <a:t> </a:t>
            </a:r>
            <a:r>
              <a:rPr lang="en">
                <a:solidFill>
                  <a:schemeClr val="accent5"/>
                </a:solidFill>
              </a:rPr>
              <a:t>in the last week is something that reminded you why your work in breast and cervical cancer prevention matters. </a:t>
            </a:r>
            <a:r>
              <a:rPr lang="en" b="1" i="1">
                <a:solidFill>
                  <a:srgbClr val="5792A8"/>
                </a:solidFill>
              </a:rPr>
              <a:t>A small win, story, or experience that reconnected you to the mission of improving screening rates.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742" name="Google Shape;742;p62"/>
          <p:cNvSpPr txBox="1">
            <a:spLocks noGrp="1"/>
          </p:cNvSpPr>
          <p:nvPr>
            <p:ph type="body" idx="4294967295"/>
          </p:nvPr>
        </p:nvSpPr>
        <p:spPr>
          <a:xfrm>
            <a:off x="106150" y="119725"/>
            <a:ext cx="7470300" cy="459900"/>
          </a:xfrm>
          <a:prstGeom prst="rect">
            <a:avLst/>
          </a:prstGeom>
          <a:solidFill>
            <a:srgbClr val="FFF4D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500" b="1">
                <a:solidFill>
                  <a:schemeClr val="dk1"/>
                </a:solidFill>
              </a:rPr>
              <a:t>INTRODUCTION</a:t>
            </a:r>
            <a:r>
              <a:rPr lang="en" sz="15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S</a:t>
            </a:r>
            <a:r>
              <a:rPr lang="en" sz="1500" b="1">
                <a:solidFill>
                  <a:schemeClr val="dk1"/>
                </a:solidFill>
              </a:rPr>
              <a:t>: </a:t>
            </a:r>
            <a:endParaRPr sz="1400">
              <a:solidFill>
                <a:schemeClr val="dk1"/>
              </a:solidFill>
            </a:endParaRPr>
          </a:p>
          <a:p>
            <a:pPr marL="0" marR="97971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b="1">
              <a:solidFill>
                <a:srgbClr val="C2113A"/>
              </a:solidFill>
            </a:endParaRPr>
          </a:p>
        </p:txBody>
      </p:sp>
      <p:pic>
        <p:nvPicPr>
          <p:cNvPr id="743" name="Google Shape;743;p62" descr="File:Hello my name is sticker.svg - Wikimedia Comm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350" y="1340450"/>
            <a:ext cx="1722125" cy="123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4" name="Google Shape;744;p62" descr="Clock, watch, deadline, time management vector icon (Provided by Getty Images)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93150" y="3334250"/>
            <a:ext cx="1167800" cy="116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p82"/>
          <p:cNvSpPr txBox="1">
            <a:spLocks noGrp="1"/>
          </p:cNvSpPr>
          <p:nvPr>
            <p:ph type="body" idx="4294967295"/>
          </p:nvPr>
        </p:nvSpPr>
        <p:spPr>
          <a:xfrm>
            <a:off x="106150" y="1569875"/>
            <a:ext cx="2653500" cy="3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100" b="1">
                <a:solidFill>
                  <a:srgbClr val="5792A8"/>
                </a:solidFill>
              </a:rPr>
              <a:t>Instructions</a:t>
            </a:r>
            <a:endParaRPr sz="1100" b="1">
              <a:solidFill>
                <a:srgbClr val="5792A8"/>
              </a:solidFill>
            </a:endParaRPr>
          </a:p>
          <a:p>
            <a:pPr marL="171450" lvl="0" indent="-11747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950"/>
              <a:buChar char="●"/>
            </a:pPr>
            <a:r>
              <a:rPr lang="en" sz="950">
                <a:solidFill>
                  <a:schemeClr val="accent5"/>
                </a:solidFill>
              </a:rPr>
              <a:t>Review data from your assigned County.</a:t>
            </a:r>
            <a:endParaRPr sz="950">
              <a:solidFill>
                <a:schemeClr val="accent5"/>
              </a:solidFill>
            </a:endParaRPr>
          </a:p>
          <a:p>
            <a:pPr marL="171450" lvl="0" indent="-11747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950"/>
              <a:buChar char="●"/>
            </a:pPr>
            <a:r>
              <a:rPr lang="en" sz="950">
                <a:solidFill>
                  <a:schemeClr val="accent5"/>
                </a:solidFill>
              </a:rPr>
              <a:t>Drag a dot to data points that particularly catch your attention.</a:t>
            </a:r>
            <a:endParaRPr sz="950">
              <a:solidFill>
                <a:schemeClr val="accent5"/>
              </a:solidFill>
            </a:endParaRPr>
          </a:p>
          <a:p>
            <a:pPr marL="171450" lvl="0" indent="-11747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950"/>
              <a:buChar char="●"/>
            </a:pPr>
            <a:r>
              <a:rPr lang="en" sz="950">
                <a:solidFill>
                  <a:schemeClr val="accent5"/>
                </a:solidFill>
              </a:rPr>
              <a:t>Consider questions like: </a:t>
            </a:r>
            <a:endParaRPr sz="950">
              <a:solidFill>
                <a:schemeClr val="accent5"/>
              </a:solidFill>
            </a:endParaRPr>
          </a:p>
          <a:p>
            <a:pPr marL="285750" marR="0" lvl="1" indent="-107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800"/>
              <a:buChar char="○"/>
            </a:pPr>
            <a:r>
              <a:rPr lang="en" sz="800">
                <a:solidFill>
                  <a:schemeClr val="accent5"/>
                </a:solidFill>
              </a:rPr>
              <a:t>What </a:t>
            </a:r>
            <a:r>
              <a:rPr lang="en" sz="800" b="1">
                <a:solidFill>
                  <a:schemeClr val="accent5"/>
                </a:solidFill>
              </a:rPr>
              <a:t>patterns or disparities</a:t>
            </a:r>
            <a:r>
              <a:rPr lang="en" sz="800">
                <a:solidFill>
                  <a:schemeClr val="accent5"/>
                </a:solidFill>
              </a:rPr>
              <a:t> stand out to you? </a:t>
            </a:r>
            <a:endParaRPr sz="700" i="1">
              <a:solidFill>
                <a:schemeClr val="accent5"/>
              </a:solidFill>
            </a:endParaRPr>
          </a:p>
          <a:p>
            <a:pPr marL="285750" lvl="1" indent="-107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800"/>
              <a:buChar char="○"/>
            </a:pPr>
            <a:r>
              <a:rPr lang="en" sz="800">
                <a:solidFill>
                  <a:schemeClr val="accent5"/>
                </a:solidFill>
              </a:rPr>
              <a:t>Where do you see the </a:t>
            </a:r>
            <a:r>
              <a:rPr lang="en" sz="800" b="1">
                <a:solidFill>
                  <a:schemeClr val="accent5"/>
                </a:solidFill>
              </a:rPr>
              <a:t>biggest gaps</a:t>
            </a:r>
            <a:r>
              <a:rPr lang="en" sz="800">
                <a:solidFill>
                  <a:schemeClr val="accent5"/>
                </a:solidFill>
              </a:rPr>
              <a:t> between need and access?</a:t>
            </a:r>
            <a:endParaRPr sz="800">
              <a:solidFill>
                <a:schemeClr val="accent5"/>
              </a:solidFill>
            </a:endParaRPr>
          </a:p>
          <a:p>
            <a:pPr marL="285750" lvl="1" indent="-107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800"/>
              <a:buChar char="○"/>
            </a:pPr>
            <a:r>
              <a:rPr lang="en" sz="800">
                <a:solidFill>
                  <a:schemeClr val="accent5"/>
                </a:solidFill>
              </a:rPr>
              <a:t>What are you </a:t>
            </a:r>
            <a:r>
              <a:rPr lang="en" sz="800" b="1">
                <a:solidFill>
                  <a:schemeClr val="accent5"/>
                </a:solidFill>
              </a:rPr>
              <a:t>curious about?</a:t>
            </a:r>
            <a:r>
              <a:rPr lang="en" sz="800">
                <a:solidFill>
                  <a:schemeClr val="accent5"/>
                </a:solidFill>
              </a:rPr>
              <a:t> How does this align (or not) with your experience? </a:t>
            </a:r>
            <a:endParaRPr sz="800">
              <a:solidFill>
                <a:schemeClr val="accent5"/>
              </a:solidFill>
            </a:endParaRPr>
          </a:p>
          <a:p>
            <a:pPr marL="285750" lvl="1" indent="-107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800"/>
              <a:buChar char="○"/>
            </a:pPr>
            <a:r>
              <a:rPr lang="en" sz="800">
                <a:solidFill>
                  <a:schemeClr val="accent5"/>
                </a:solidFill>
              </a:rPr>
              <a:t>How does this data </a:t>
            </a:r>
            <a:r>
              <a:rPr lang="en" sz="800" b="1">
                <a:solidFill>
                  <a:schemeClr val="accent5"/>
                </a:solidFill>
              </a:rPr>
              <a:t>resonate </a:t>
            </a:r>
            <a:r>
              <a:rPr lang="en" sz="800">
                <a:solidFill>
                  <a:schemeClr val="accent5"/>
                </a:solidFill>
              </a:rPr>
              <a:t>with what you’ve seen or heard from clients or partners?  </a:t>
            </a:r>
            <a:endParaRPr sz="800">
              <a:solidFill>
                <a:schemeClr val="accent5"/>
              </a:solidFill>
            </a:endParaRPr>
          </a:p>
          <a:p>
            <a:pPr marL="285750" lvl="1" indent="-107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800"/>
              <a:buChar char="○"/>
            </a:pPr>
            <a:r>
              <a:rPr lang="en" sz="800">
                <a:solidFill>
                  <a:schemeClr val="accent5"/>
                </a:solidFill>
              </a:rPr>
              <a:t>What </a:t>
            </a:r>
            <a:r>
              <a:rPr lang="en" sz="800" b="1">
                <a:solidFill>
                  <a:schemeClr val="accent5"/>
                </a:solidFill>
              </a:rPr>
              <a:t>social or structural barriers might be contributing to these outcomes</a:t>
            </a:r>
            <a:r>
              <a:rPr lang="en" sz="800">
                <a:solidFill>
                  <a:schemeClr val="accent5"/>
                </a:solidFill>
              </a:rPr>
              <a:t>?  </a:t>
            </a:r>
            <a:endParaRPr sz="800">
              <a:solidFill>
                <a:schemeClr val="accent5"/>
              </a:solidFill>
            </a:endParaRPr>
          </a:p>
          <a:p>
            <a:pPr marL="285750" lvl="1" indent="-107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800"/>
              <a:buChar char="○"/>
            </a:pPr>
            <a:r>
              <a:rPr lang="en" sz="800">
                <a:solidFill>
                  <a:schemeClr val="accent5"/>
                </a:solidFill>
              </a:rPr>
              <a:t>What might this</a:t>
            </a:r>
            <a:r>
              <a:rPr lang="en" sz="800" b="1">
                <a:solidFill>
                  <a:schemeClr val="accent5"/>
                </a:solidFill>
              </a:rPr>
              <a:t> data</a:t>
            </a:r>
            <a:r>
              <a:rPr lang="en" sz="800">
                <a:solidFill>
                  <a:schemeClr val="accent5"/>
                </a:solidFill>
              </a:rPr>
              <a:t> not be telling us?  </a:t>
            </a:r>
            <a:br>
              <a:rPr lang="en" sz="800">
                <a:solidFill>
                  <a:schemeClr val="accent5"/>
                </a:solidFill>
              </a:rPr>
            </a:br>
            <a:br>
              <a:rPr lang="en" sz="800">
                <a:solidFill>
                  <a:schemeClr val="accent5"/>
                </a:solidFill>
              </a:rPr>
            </a:br>
            <a:endParaRPr sz="800">
              <a:solidFill>
                <a:schemeClr val="accent5"/>
              </a:solidFill>
            </a:endParaRPr>
          </a:p>
          <a:p>
            <a:pPr marL="171450" lvl="0" indent="-11747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50"/>
              <a:buChar char="●"/>
            </a:pPr>
            <a:r>
              <a:rPr lang="en" sz="950">
                <a:solidFill>
                  <a:schemeClr val="dk1"/>
                </a:solidFill>
              </a:rPr>
              <a:t>Spend 15 minutes on this activity</a:t>
            </a:r>
            <a:endParaRPr sz="950">
              <a:solidFill>
                <a:schemeClr val="dk1"/>
              </a:solidFill>
            </a:endParaRPr>
          </a:p>
          <a:p>
            <a:pPr marL="171450" lvl="0" indent="-117475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950"/>
              <a:buChar char="●"/>
            </a:pPr>
            <a:r>
              <a:rPr lang="en" sz="950" b="1">
                <a:solidFill>
                  <a:schemeClr val="dk1"/>
                </a:solidFill>
              </a:rPr>
              <a:t>Transfer your key points and recommendations to the stickies on SLIDES 26-27</a:t>
            </a:r>
            <a:endParaRPr sz="950">
              <a:solidFill>
                <a:schemeClr val="dk1"/>
              </a:solidFill>
            </a:endParaRPr>
          </a:p>
        </p:txBody>
      </p:sp>
      <p:sp>
        <p:nvSpPr>
          <p:cNvPr id="1061" name="Google Shape;1061;p82"/>
          <p:cNvSpPr txBox="1"/>
          <p:nvPr/>
        </p:nvSpPr>
        <p:spPr>
          <a:xfrm>
            <a:off x="2865675" y="718450"/>
            <a:ext cx="2743200" cy="4221000"/>
          </a:xfrm>
          <a:prstGeom prst="rect">
            <a:avLst/>
          </a:prstGeom>
          <a:solidFill>
            <a:srgbClr val="A6C7D3">
              <a:alpha val="19215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Synthesize your answers into </a:t>
            </a:r>
            <a:r>
              <a:rPr lang="en" sz="10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3-4 key points </a:t>
            </a:r>
            <a:r>
              <a:rPr lang="en"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the larger group needs to understand from this data. Type the key points on the stickies below:</a:t>
            </a:r>
            <a:br>
              <a:rPr lang="en" sz="1000" b="1" i="1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1000" b="1" i="1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1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62" name="Google Shape;1062;p82"/>
          <p:cNvSpPr txBox="1">
            <a:spLocks noGrp="1"/>
          </p:cNvSpPr>
          <p:nvPr>
            <p:ph type="body" idx="4294967295"/>
          </p:nvPr>
        </p:nvSpPr>
        <p:spPr>
          <a:xfrm>
            <a:off x="106150" y="119725"/>
            <a:ext cx="7993500" cy="459900"/>
          </a:xfrm>
          <a:prstGeom prst="rect">
            <a:avLst/>
          </a:prstGeom>
          <a:solidFill>
            <a:srgbClr val="FFF4D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97971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b="1">
                <a:solidFill>
                  <a:srgbClr val="C2113A"/>
                </a:solidFill>
              </a:rPr>
              <a:t>GROUP B</a:t>
            </a:r>
            <a:r>
              <a:rPr lang="en" b="1"/>
              <a:t>: LANCASTER COUNTY DATA PROFILE</a:t>
            </a:r>
            <a:endParaRPr sz="1500"/>
          </a:p>
        </p:txBody>
      </p:sp>
      <p:sp>
        <p:nvSpPr>
          <p:cNvPr id="1063" name="Google Shape;1063;p82"/>
          <p:cNvSpPr txBox="1"/>
          <p:nvPr/>
        </p:nvSpPr>
        <p:spPr>
          <a:xfrm>
            <a:off x="5714900" y="718450"/>
            <a:ext cx="3265800" cy="4221000"/>
          </a:xfrm>
          <a:prstGeom prst="rect">
            <a:avLst/>
          </a:prstGeom>
          <a:solidFill>
            <a:srgbClr val="FFF4D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What are </a:t>
            </a:r>
            <a:r>
              <a:rPr lang="en" sz="10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recommendations</a:t>
            </a:r>
            <a:r>
              <a:rPr lang="en"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for our work? Type them on the stickies below:</a:t>
            </a:r>
            <a:endParaRPr sz="800" b="1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698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None/>
            </a:pPr>
            <a:endParaRPr sz="200" b="0" i="1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4" name="Google Shape;1064;p82"/>
          <p:cNvSpPr txBox="1"/>
          <p:nvPr/>
        </p:nvSpPr>
        <p:spPr>
          <a:xfrm>
            <a:off x="106150" y="645875"/>
            <a:ext cx="2653500" cy="924000"/>
          </a:xfrm>
          <a:prstGeom prst="rect">
            <a:avLst/>
          </a:prstGeom>
          <a:solidFill>
            <a:srgbClr val="5792A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Review the Data for </a:t>
            </a:r>
            <a:r>
              <a:rPr lang="en" sz="11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Lancaster</a:t>
            </a:r>
            <a:r>
              <a:rPr lang="en" sz="11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County</a:t>
            </a:r>
            <a:endParaRPr sz="1100" b="1" i="0" u="none" strike="noStrike" cap="non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114300" marR="0" lvl="0" indent="-10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Proxima Nova"/>
              <a:buChar char="●"/>
            </a:pPr>
            <a:r>
              <a:rPr lang="en" sz="9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Slide </a:t>
            </a:r>
            <a:r>
              <a:rPr lang="en" sz="9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22</a:t>
            </a:r>
            <a:r>
              <a:rPr lang="en" sz="9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: capture on stickies what the larger group needs to understand and implications</a:t>
            </a:r>
            <a:endParaRPr sz="900" b="0" i="0" u="none" strike="noStrike" cap="non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114300" marR="0" lvl="0" indent="-1143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lt1"/>
              </a:buClr>
              <a:buSzPts val="900"/>
              <a:buFont typeface="Proxima Nova"/>
              <a:buChar char="●"/>
            </a:pPr>
            <a:r>
              <a:rPr lang="en" sz="9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Slides </a:t>
            </a:r>
            <a:r>
              <a:rPr lang="en" sz="9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23</a:t>
            </a:r>
            <a:r>
              <a:rPr lang="en" sz="9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-</a:t>
            </a:r>
            <a:r>
              <a:rPr lang="en" sz="9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25</a:t>
            </a:r>
            <a:r>
              <a:rPr lang="en" sz="9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: review population, health, SDOH, eligibility data</a:t>
            </a:r>
            <a:endParaRPr sz="900" b="1" i="0" u="none" strike="noStrike" cap="non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65" name="Google Shape;1065;p82"/>
          <p:cNvSpPr txBox="1"/>
          <p:nvPr/>
        </p:nvSpPr>
        <p:spPr>
          <a:xfrm>
            <a:off x="3022400" y="1569875"/>
            <a:ext cx="1146600" cy="527400"/>
          </a:xfrm>
          <a:prstGeom prst="rect">
            <a:avLst/>
          </a:prstGeom>
          <a:solidFill>
            <a:srgbClr val="A6C7D3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66" name="Google Shape;1066;p82"/>
          <p:cNvSpPr txBox="1"/>
          <p:nvPr/>
        </p:nvSpPr>
        <p:spPr>
          <a:xfrm>
            <a:off x="4351400" y="1569882"/>
            <a:ext cx="1146600" cy="527400"/>
          </a:xfrm>
          <a:prstGeom prst="rect">
            <a:avLst/>
          </a:prstGeom>
          <a:solidFill>
            <a:srgbClr val="A6C7D3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67" name="Google Shape;1067;p82"/>
          <p:cNvSpPr txBox="1"/>
          <p:nvPr/>
        </p:nvSpPr>
        <p:spPr>
          <a:xfrm>
            <a:off x="3022400" y="2243464"/>
            <a:ext cx="1146600" cy="527400"/>
          </a:xfrm>
          <a:prstGeom prst="rect">
            <a:avLst/>
          </a:prstGeom>
          <a:solidFill>
            <a:srgbClr val="A6C7D3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"/>
              <a:buFont typeface="Arial"/>
              <a:buNone/>
            </a:pPr>
            <a:endParaRPr sz="66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68" name="Google Shape;1068;p82"/>
          <p:cNvSpPr txBox="1"/>
          <p:nvPr/>
        </p:nvSpPr>
        <p:spPr>
          <a:xfrm>
            <a:off x="4389500" y="2243472"/>
            <a:ext cx="1146600" cy="527400"/>
          </a:xfrm>
          <a:prstGeom prst="rect">
            <a:avLst/>
          </a:prstGeom>
          <a:solidFill>
            <a:srgbClr val="A6C7D3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9525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5"/>
              <a:buFont typeface="Arial"/>
              <a:buNone/>
            </a:pPr>
            <a:endParaRPr sz="87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69" name="Google Shape;1069;p82"/>
          <p:cNvSpPr txBox="1"/>
          <p:nvPr/>
        </p:nvSpPr>
        <p:spPr>
          <a:xfrm>
            <a:off x="3022400" y="2917075"/>
            <a:ext cx="1146600" cy="527400"/>
          </a:xfrm>
          <a:prstGeom prst="rect">
            <a:avLst/>
          </a:prstGeom>
          <a:solidFill>
            <a:srgbClr val="A6C7D3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0" name="Google Shape;1070;p82"/>
          <p:cNvSpPr txBox="1"/>
          <p:nvPr/>
        </p:nvSpPr>
        <p:spPr>
          <a:xfrm>
            <a:off x="4389500" y="2917075"/>
            <a:ext cx="1146600" cy="527400"/>
          </a:xfrm>
          <a:prstGeom prst="rect">
            <a:avLst/>
          </a:prstGeom>
          <a:solidFill>
            <a:srgbClr val="A6C7D3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1" name="Google Shape;1071;p82"/>
          <p:cNvSpPr txBox="1"/>
          <p:nvPr/>
        </p:nvSpPr>
        <p:spPr>
          <a:xfrm>
            <a:off x="3022400" y="3590675"/>
            <a:ext cx="1146600" cy="527400"/>
          </a:xfrm>
          <a:prstGeom prst="rect">
            <a:avLst/>
          </a:prstGeom>
          <a:solidFill>
            <a:srgbClr val="A6C7D3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2" name="Google Shape;1072;p82"/>
          <p:cNvSpPr txBox="1"/>
          <p:nvPr/>
        </p:nvSpPr>
        <p:spPr>
          <a:xfrm>
            <a:off x="4389500" y="3590675"/>
            <a:ext cx="1146600" cy="527400"/>
          </a:xfrm>
          <a:prstGeom prst="rect">
            <a:avLst/>
          </a:prstGeom>
          <a:solidFill>
            <a:srgbClr val="A6C7D3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3" name="Google Shape;1073;p82"/>
          <p:cNvSpPr txBox="1"/>
          <p:nvPr/>
        </p:nvSpPr>
        <p:spPr>
          <a:xfrm>
            <a:off x="3022400" y="4264275"/>
            <a:ext cx="1146600" cy="527400"/>
          </a:xfrm>
          <a:prstGeom prst="rect">
            <a:avLst/>
          </a:prstGeom>
          <a:solidFill>
            <a:srgbClr val="A6C7D3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4" name="Google Shape;1074;p82"/>
          <p:cNvSpPr txBox="1"/>
          <p:nvPr/>
        </p:nvSpPr>
        <p:spPr>
          <a:xfrm>
            <a:off x="4389500" y="4264275"/>
            <a:ext cx="1146600" cy="527400"/>
          </a:xfrm>
          <a:prstGeom prst="rect">
            <a:avLst/>
          </a:prstGeom>
          <a:solidFill>
            <a:srgbClr val="A6C7D3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5" name="Google Shape;1075;p82"/>
          <p:cNvSpPr txBox="1"/>
          <p:nvPr/>
        </p:nvSpPr>
        <p:spPr>
          <a:xfrm>
            <a:off x="5882813" y="1336075"/>
            <a:ext cx="1146600" cy="527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9525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5"/>
              <a:buFont typeface="Arial"/>
              <a:buNone/>
            </a:pPr>
            <a:endParaRPr sz="87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952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endParaRPr sz="67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6" name="Google Shape;1076;p82"/>
          <p:cNvSpPr txBox="1"/>
          <p:nvPr/>
        </p:nvSpPr>
        <p:spPr>
          <a:xfrm>
            <a:off x="7456226" y="1336082"/>
            <a:ext cx="1146600" cy="527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"/>
              <a:buFont typeface="Arial"/>
              <a:buNone/>
            </a:pPr>
            <a:endParaRPr sz="66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7" name="Google Shape;1077;p82"/>
          <p:cNvSpPr txBox="1"/>
          <p:nvPr/>
        </p:nvSpPr>
        <p:spPr>
          <a:xfrm>
            <a:off x="5907913" y="2752622"/>
            <a:ext cx="1146600" cy="527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952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endParaRPr sz="67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8" name="Google Shape;1078;p82"/>
          <p:cNvSpPr txBox="1"/>
          <p:nvPr/>
        </p:nvSpPr>
        <p:spPr>
          <a:xfrm>
            <a:off x="7468325" y="2752625"/>
            <a:ext cx="1146600" cy="527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952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"/>
              <a:buFont typeface="Arial"/>
              <a:buNone/>
            </a:pPr>
            <a:endParaRPr sz="66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9" name="Google Shape;1079;p82"/>
          <p:cNvSpPr txBox="1"/>
          <p:nvPr/>
        </p:nvSpPr>
        <p:spPr>
          <a:xfrm>
            <a:off x="7468326" y="2044347"/>
            <a:ext cx="1146600" cy="527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952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endParaRPr sz="67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0" name="Google Shape;1080;p82"/>
          <p:cNvSpPr txBox="1"/>
          <p:nvPr/>
        </p:nvSpPr>
        <p:spPr>
          <a:xfrm>
            <a:off x="5907913" y="2044347"/>
            <a:ext cx="1146600" cy="527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952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endParaRPr sz="67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1" name="Google Shape;1081;p82"/>
          <p:cNvSpPr txBox="1"/>
          <p:nvPr/>
        </p:nvSpPr>
        <p:spPr>
          <a:xfrm>
            <a:off x="5926951" y="3460900"/>
            <a:ext cx="1146600" cy="527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9525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5"/>
              <a:buFont typeface="Arial"/>
              <a:buNone/>
            </a:pPr>
            <a:endParaRPr sz="87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952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endParaRPr sz="67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2" name="Google Shape;1082;p82"/>
          <p:cNvSpPr txBox="1"/>
          <p:nvPr/>
        </p:nvSpPr>
        <p:spPr>
          <a:xfrm>
            <a:off x="7506401" y="3460907"/>
            <a:ext cx="1146600" cy="527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"/>
              <a:buFont typeface="Arial"/>
              <a:buNone/>
            </a:pPr>
            <a:endParaRPr sz="66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83" name="Google Shape;1083;p82"/>
          <p:cNvSpPr txBox="1"/>
          <p:nvPr/>
        </p:nvSpPr>
        <p:spPr>
          <a:xfrm>
            <a:off x="7506426" y="4169172"/>
            <a:ext cx="1146600" cy="527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952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endParaRPr sz="67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4" name="Google Shape;1084;p82"/>
          <p:cNvSpPr txBox="1"/>
          <p:nvPr/>
        </p:nvSpPr>
        <p:spPr>
          <a:xfrm>
            <a:off x="5926963" y="4169172"/>
            <a:ext cx="1146600" cy="527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952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endParaRPr sz="67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7">
          <a:extLst>
            <a:ext uri="{FF2B5EF4-FFF2-40B4-BE49-F238E27FC236}">
              <a16:creationId xmlns:a16="http://schemas.microsoft.com/office/drawing/2014/main" id="{E7A345C4-C4C3-FAD9-0E7B-4684606B95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8" name="Google Shape;918;p79">
            <a:extLst>
              <a:ext uri="{FF2B5EF4-FFF2-40B4-BE49-F238E27FC236}">
                <a16:creationId xmlns:a16="http://schemas.microsoft.com/office/drawing/2014/main" id="{83ECB3D6-2B9C-2F69-79BC-02DB126D087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8354" y="985900"/>
            <a:ext cx="4846222" cy="40690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919" name="Google Shape;919;p79">
            <a:extLst>
              <a:ext uri="{FF2B5EF4-FFF2-40B4-BE49-F238E27FC236}">
                <a16:creationId xmlns:a16="http://schemas.microsoft.com/office/drawing/2014/main" id="{EC9C9C7B-A0DC-4571-9BE2-6AF93A20B3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132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3200"/>
              <a:t>Lancaster County Data Profile</a:t>
            </a:r>
            <a:endParaRPr sz="2900" b="0">
              <a:solidFill>
                <a:srgbClr val="E3B24A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920" name="Google Shape;920;p79">
            <a:extLst>
              <a:ext uri="{FF2B5EF4-FFF2-40B4-BE49-F238E27FC236}">
                <a16:creationId xmlns:a16="http://schemas.microsoft.com/office/drawing/2014/main" id="{CE0F859E-35F0-3CEF-A993-ED52821850F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9550" y="1098000"/>
            <a:ext cx="1798800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100" b="1">
                <a:solidFill>
                  <a:srgbClr val="5792A8"/>
                </a:solidFill>
              </a:rPr>
              <a:t>Instructions</a:t>
            </a:r>
            <a:endParaRPr sz="1100" b="1">
              <a:solidFill>
                <a:srgbClr val="5792A8"/>
              </a:solidFill>
            </a:endParaRPr>
          </a:p>
          <a:p>
            <a:pPr marL="171450" lvl="0" indent="-11747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950"/>
              <a:buChar char="●"/>
            </a:pPr>
            <a:r>
              <a:rPr lang="en" sz="950">
                <a:solidFill>
                  <a:schemeClr val="accent5"/>
                </a:solidFill>
              </a:rPr>
              <a:t>Review data from your assigned County.</a:t>
            </a:r>
            <a:endParaRPr sz="950">
              <a:solidFill>
                <a:schemeClr val="accent5"/>
              </a:solidFill>
            </a:endParaRPr>
          </a:p>
          <a:p>
            <a:pPr marL="171450" lvl="0" indent="-11747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950"/>
              <a:buChar char="●"/>
            </a:pPr>
            <a:r>
              <a:rPr lang="en" sz="950">
                <a:solidFill>
                  <a:schemeClr val="accent5"/>
                </a:solidFill>
              </a:rPr>
              <a:t>Drag a dot to data points that particularly catch your attention.</a:t>
            </a:r>
            <a:endParaRPr sz="950">
              <a:solidFill>
                <a:schemeClr val="accent5"/>
              </a:solidFill>
            </a:endParaRPr>
          </a:p>
          <a:p>
            <a:pPr marL="171450" lvl="0" indent="-11747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950"/>
              <a:buChar char="●"/>
            </a:pPr>
            <a:r>
              <a:rPr lang="en" sz="950">
                <a:solidFill>
                  <a:schemeClr val="accent5"/>
                </a:solidFill>
              </a:rPr>
              <a:t>Consider questions like: </a:t>
            </a:r>
            <a:endParaRPr sz="950">
              <a:solidFill>
                <a:schemeClr val="accent5"/>
              </a:solidFill>
            </a:endParaRPr>
          </a:p>
          <a:p>
            <a:pPr marL="285750" marR="0" lvl="1" indent="-107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800"/>
              <a:buChar char="○"/>
            </a:pPr>
            <a:r>
              <a:rPr lang="en" sz="800">
                <a:solidFill>
                  <a:schemeClr val="accent5"/>
                </a:solidFill>
              </a:rPr>
              <a:t>What </a:t>
            </a:r>
            <a:r>
              <a:rPr lang="en" sz="800" b="1">
                <a:solidFill>
                  <a:schemeClr val="accent5"/>
                </a:solidFill>
              </a:rPr>
              <a:t>patterns or disparities</a:t>
            </a:r>
            <a:r>
              <a:rPr lang="en" sz="800">
                <a:solidFill>
                  <a:schemeClr val="accent5"/>
                </a:solidFill>
              </a:rPr>
              <a:t> stand out to you? </a:t>
            </a:r>
            <a:endParaRPr sz="700" i="1">
              <a:solidFill>
                <a:schemeClr val="accent5"/>
              </a:solidFill>
            </a:endParaRPr>
          </a:p>
          <a:p>
            <a:pPr marL="285750" lvl="1" indent="-107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800"/>
              <a:buChar char="○"/>
            </a:pPr>
            <a:r>
              <a:rPr lang="en" sz="800">
                <a:solidFill>
                  <a:schemeClr val="accent5"/>
                </a:solidFill>
              </a:rPr>
              <a:t>Where do you see the </a:t>
            </a:r>
            <a:r>
              <a:rPr lang="en" sz="800" b="1">
                <a:solidFill>
                  <a:schemeClr val="accent5"/>
                </a:solidFill>
              </a:rPr>
              <a:t>biggest gaps</a:t>
            </a:r>
            <a:r>
              <a:rPr lang="en" sz="800">
                <a:solidFill>
                  <a:schemeClr val="accent5"/>
                </a:solidFill>
              </a:rPr>
              <a:t> between need and access?</a:t>
            </a:r>
            <a:endParaRPr sz="800">
              <a:solidFill>
                <a:schemeClr val="accent5"/>
              </a:solidFill>
            </a:endParaRPr>
          </a:p>
          <a:p>
            <a:pPr marL="285750" lvl="1" indent="-107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800"/>
              <a:buChar char="○"/>
            </a:pPr>
            <a:r>
              <a:rPr lang="en" sz="800">
                <a:solidFill>
                  <a:schemeClr val="accent5"/>
                </a:solidFill>
              </a:rPr>
              <a:t>What are you </a:t>
            </a:r>
            <a:r>
              <a:rPr lang="en" sz="800" b="1">
                <a:solidFill>
                  <a:schemeClr val="accent5"/>
                </a:solidFill>
              </a:rPr>
              <a:t>curious about?</a:t>
            </a:r>
            <a:r>
              <a:rPr lang="en" sz="800">
                <a:solidFill>
                  <a:schemeClr val="accent5"/>
                </a:solidFill>
              </a:rPr>
              <a:t> How does this align (or not) with your experience? </a:t>
            </a:r>
            <a:endParaRPr sz="800">
              <a:solidFill>
                <a:schemeClr val="accent5"/>
              </a:solidFill>
            </a:endParaRPr>
          </a:p>
          <a:p>
            <a:pPr marL="285750" lvl="1" indent="-107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800"/>
              <a:buChar char="○"/>
            </a:pPr>
            <a:r>
              <a:rPr lang="en" sz="800">
                <a:solidFill>
                  <a:schemeClr val="accent5"/>
                </a:solidFill>
              </a:rPr>
              <a:t>How does this data </a:t>
            </a:r>
            <a:r>
              <a:rPr lang="en" sz="800" b="1">
                <a:solidFill>
                  <a:schemeClr val="accent5"/>
                </a:solidFill>
              </a:rPr>
              <a:t>resonate </a:t>
            </a:r>
            <a:r>
              <a:rPr lang="en" sz="800">
                <a:solidFill>
                  <a:schemeClr val="accent5"/>
                </a:solidFill>
              </a:rPr>
              <a:t>with what you’ve seen or heard from clients or partners?  </a:t>
            </a:r>
            <a:endParaRPr sz="800">
              <a:solidFill>
                <a:schemeClr val="accent5"/>
              </a:solidFill>
            </a:endParaRPr>
          </a:p>
          <a:p>
            <a:pPr marL="285750" lvl="1" indent="-107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800"/>
              <a:buChar char="○"/>
            </a:pPr>
            <a:r>
              <a:rPr lang="en" sz="800">
                <a:solidFill>
                  <a:schemeClr val="accent5"/>
                </a:solidFill>
              </a:rPr>
              <a:t>What </a:t>
            </a:r>
            <a:r>
              <a:rPr lang="en" sz="800" b="1">
                <a:solidFill>
                  <a:schemeClr val="accent5"/>
                </a:solidFill>
              </a:rPr>
              <a:t>social or structural barriers might be contributing to these outcomes</a:t>
            </a:r>
            <a:r>
              <a:rPr lang="en" sz="800">
                <a:solidFill>
                  <a:schemeClr val="accent5"/>
                </a:solidFill>
              </a:rPr>
              <a:t>?  </a:t>
            </a:r>
            <a:endParaRPr sz="800">
              <a:solidFill>
                <a:schemeClr val="accent5"/>
              </a:solidFill>
            </a:endParaRPr>
          </a:p>
          <a:p>
            <a:pPr marL="285750" lvl="1" indent="-107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800"/>
              <a:buChar char="○"/>
            </a:pPr>
            <a:r>
              <a:rPr lang="en" sz="800">
                <a:solidFill>
                  <a:schemeClr val="accent5"/>
                </a:solidFill>
              </a:rPr>
              <a:t>What might this</a:t>
            </a:r>
            <a:r>
              <a:rPr lang="en" sz="800" b="1">
                <a:solidFill>
                  <a:schemeClr val="accent5"/>
                </a:solidFill>
              </a:rPr>
              <a:t> data</a:t>
            </a:r>
            <a:r>
              <a:rPr lang="en" sz="800">
                <a:solidFill>
                  <a:schemeClr val="accent5"/>
                </a:solidFill>
              </a:rPr>
              <a:t> not be telling us?  </a:t>
            </a:r>
            <a:endParaRPr sz="800">
              <a:solidFill>
                <a:schemeClr val="accent5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</a:pPr>
            <a:endParaRPr sz="950" b="1">
              <a:solidFill>
                <a:schemeClr val="accent5"/>
              </a:solidFill>
            </a:endParaRPr>
          </a:p>
        </p:txBody>
      </p:sp>
      <p:sp>
        <p:nvSpPr>
          <p:cNvPr id="921" name="Google Shape;921;p79">
            <a:extLst>
              <a:ext uri="{FF2B5EF4-FFF2-40B4-BE49-F238E27FC236}">
                <a16:creationId xmlns:a16="http://schemas.microsoft.com/office/drawing/2014/main" id="{E574CEE4-5B08-9847-6EF0-26BE88EA7CC9}"/>
              </a:ext>
            </a:extLst>
          </p:cNvPr>
          <p:cNvSpPr txBox="1"/>
          <p:nvPr/>
        </p:nvSpPr>
        <p:spPr>
          <a:xfrm>
            <a:off x="7046400" y="68600"/>
            <a:ext cx="2097600" cy="1813500"/>
          </a:xfrm>
          <a:prstGeom prst="rect">
            <a:avLst/>
          </a:prstGeom>
          <a:solidFill>
            <a:srgbClr val="FFE2A1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"/>
              <a:buFont typeface="Arial"/>
              <a:buNone/>
            </a:pPr>
            <a:r>
              <a:rPr lang="en" sz="10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Drag a dot (click the dot and hold down left mouse button) to any data points that particularly catch your attention</a:t>
            </a:r>
            <a:endParaRPr sz="10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22" name="Google Shape;922;p79">
            <a:extLst>
              <a:ext uri="{FF2B5EF4-FFF2-40B4-BE49-F238E27FC236}">
                <a16:creationId xmlns:a16="http://schemas.microsoft.com/office/drawing/2014/main" id="{35297753-68D2-F7F2-987D-E5AC128BC698}"/>
              </a:ext>
            </a:extLst>
          </p:cNvPr>
          <p:cNvSpPr txBox="1"/>
          <p:nvPr/>
        </p:nvSpPr>
        <p:spPr>
          <a:xfrm>
            <a:off x="7006675" y="68600"/>
            <a:ext cx="2097600" cy="1813500"/>
          </a:xfrm>
          <a:prstGeom prst="rect">
            <a:avLst/>
          </a:prstGeom>
          <a:solidFill>
            <a:srgbClr val="FFE2A1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"/>
              <a:buFont typeface="Arial"/>
              <a:buNone/>
            </a:pPr>
            <a:r>
              <a:rPr lang="en" sz="10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Drag a dot (click the dot and hold down left mouse button) to any data points that particularly catch your attention</a:t>
            </a:r>
            <a:endParaRPr sz="10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23" name="Google Shape;923;p79">
            <a:extLst>
              <a:ext uri="{FF2B5EF4-FFF2-40B4-BE49-F238E27FC236}">
                <a16:creationId xmlns:a16="http://schemas.microsoft.com/office/drawing/2014/main" id="{928F5D44-66CF-B548-A59A-EBBBD5BEC430}"/>
              </a:ext>
            </a:extLst>
          </p:cNvPr>
          <p:cNvSpPr/>
          <p:nvPr/>
        </p:nvSpPr>
        <p:spPr>
          <a:xfrm>
            <a:off x="7046404" y="740988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24" name="Google Shape;924;p79">
            <a:extLst>
              <a:ext uri="{FF2B5EF4-FFF2-40B4-BE49-F238E27FC236}">
                <a16:creationId xmlns:a16="http://schemas.microsoft.com/office/drawing/2014/main" id="{AE75EFEA-7D11-92BA-CE3C-E75725CA1D27}"/>
              </a:ext>
            </a:extLst>
          </p:cNvPr>
          <p:cNvSpPr/>
          <p:nvPr/>
        </p:nvSpPr>
        <p:spPr>
          <a:xfrm>
            <a:off x="7246004" y="738775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25" name="Google Shape;925;p79">
            <a:extLst>
              <a:ext uri="{FF2B5EF4-FFF2-40B4-BE49-F238E27FC236}">
                <a16:creationId xmlns:a16="http://schemas.microsoft.com/office/drawing/2014/main" id="{50823C8F-328C-8DB2-F745-C96D3160B5C2}"/>
              </a:ext>
            </a:extLst>
          </p:cNvPr>
          <p:cNvSpPr/>
          <p:nvPr/>
        </p:nvSpPr>
        <p:spPr>
          <a:xfrm>
            <a:off x="7445604" y="738775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26" name="Google Shape;926;p79">
            <a:extLst>
              <a:ext uri="{FF2B5EF4-FFF2-40B4-BE49-F238E27FC236}">
                <a16:creationId xmlns:a16="http://schemas.microsoft.com/office/drawing/2014/main" id="{BB04FF71-BF94-6FC1-9BC3-D031ABD8A1A1}"/>
              </a:ext>
            </a:extLst>
          </p:cNvPr>
          <p:cNvSpPr/>
          <p:nvPr/>
        </p:nvSpPr>
        <p:spPr>
          <a:xfrm>
            <a:off x="7057626" y="1207500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27" name="Google Shape;927;p79">
            <a:extLst>
              <a:ext uri="{FF2B5EF4-FFF2-40B4-BE49-F238E27FC236}">
                <a16:creationId xmlns:a16="http://schemas.microsoft.com/office/drawing/2014/main" id="{6C33BD82-71F2-31B9-072D-CDF42A5EDD9D}"/>
              </a:ext>
            </a:extLst>
          </p:cNvPr>
          <p:cNvSpPr/>
          <p:nvPr/>
        </p:nvSpPr>
        <p:spPr>
          <a:xfrm>
            <a:off x="7057626" y="1447450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28" name="Google Shape;928;p79">
            <a:extLst>
              <a:ext uri="{FF2B5EF4-FFF2-40B4-BE49-F238E27FC236}">
                <a16:creationId xmlns:a16="http://schemas.microsoft.com/office/drawing/2014/main" id="{B3A003A9-7CE2-59BF-B942-5C430E8FFC4C}"/>
              </a:ext>
            </a:extLst>
          </p:cNvPr>
          <p:cNvSpPr/>
          <p:nvPr/>
        </p:nvSpPr>
        <p:spPr>
          <a:xfrm>
            <a:off x="7246004" y="975000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29" name="Google Shape;929;p79">
            <a:extLst>
              <a:ext uri="{FF2B5EF4-FFF2-40B4-BE49-F238E27FC236}">
                <a16:creationId xmlns:a16="http://schemas.microsoft.com/office/drawing/2014/main" id="{695DA7DA-3D6F-BDE6-0FFE-3D8BD70AE62D}"/>
              </a:ext>
            </a:extLst>
          </p:cNvPr>
          <p:cNvSpPr/>
          <p:nvPr/>
        </p:nvSpPr>
        <p:spPr>
          <a:xfrm>
            <a:off x="7445604" y="975000"/>
            <a:ext cx="135600" cy="123000"/>
          </a:xfrm>
          <a:prstGeom prst="star5">
            <a:avLst>
              <a:gd name="adj" fmla="val 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30" name="Google Shape;930;p79">
            <a:extLst>
              <a:ext uri="{FF2B5EF4-FFF2-40B4-BE49-F238E27FC236}">
                <a16:creationId xmlns:a16="http://schemas.microsoft.com/office/drawing/2014/main" id="{002BBEF1-3B40-B8A2-CC49-BBCF04D971DD}"/>
              </a:ext>
            </a:extLst>
          </p:cNvPr>
          <p:cNvSpPr/>
          <p:nvPr/>
        </p:nvSpPr>
        <p:spPr>
          <a:xfrm>
            <a:off x="7662492" y="1463963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31" name="Google Shape;931;p79">
            <a:extLst>
              <a:ext uri="{FF2B5EF4-FFF2-40B4-BE49-F238E27FC236}">
                <a16:creationId xmlns:a16="http://schemas.microsoft.com/office/drawing/2014/main" id="{E3BCC8C6-E7ED-19D8-EC04-895EBE1478F4}"/>
              </a:ext>
            </a:extLst>
          </p:cNvPr>
          <p:cNvSpPr/>
          <p:nvPr/>
        </p:nvSpPr>
        <p:spPr>
          <a:xfrm>
            <a:off x="7246004" y="1211225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32" name="Google Shape;932;p79">
            <a:extLst>
              <a:ext uri="{FF2B5EF4-FFF2-40B4-BE49-F238E27FC236}">
                <a16:creationId xmlns:a16="http://schemas.microsoft.com/office/drawing/2014/main" id="{7AE60FDA-7B4B-979D-8EF5-C07C8615E789}"/>
              </a:ext>
            </a:extLst>
          </p:cNvPr>
          <p:cNvSpPr/>
          <p:nvPr/>
        </p:nvSpPr>
        <p:spPr>
          <a:xfrm>
            <a:off x="7253604" y="1447450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33" name="Google Shape;933;p79">
            <a:extLst>
              <a:ext uri="{FF2B5EF4-FFF2-40B4-BE49-F238E27FC236}">
                <a16:creationId xmlns:a16="http://schemas.microsoft.com/office/drawing/2014/main" id="{97CED371-0DEC-EBF6-5929-891FD0DCF6F8}"/>
              </a:ext>
            </a:extLst>
          </p:cNvPr>
          <p:cNvSpPr/>
          <p:nvPr/>
        </p:nvSpPr>
        <p:spPr>
          <a:xfrm>
            <a:off x="7057626" y="970081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34" name="Google Shape;934;p79">
            <a:extLst>
              <a:ext uri="{FF2B5EF4-FFF2-40B4-BE49-F238E27FC236}">
                <a16:creationId xmlns:a16="http://schemas.microsoft.com/office/drawing/2014/main" id="{5BF9FD93-0FBE-0D12-B2FB-85F5376FCB84}"/>
              </a:ext>
            </a:extLst>
          </p:cNvPr>
          <p:cNvSpPr/>
          <p:nvPr/>
        </p:nvSpPr>
        <p:spPr>
          <a:xfrm>
            <a:off x="7657652" y="976769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35" name="Google Shape;935;p79">
            <a:extLst>
              <a:ext uri="{FF2B5EF4-FFF2-40B4-BE49-F238E27FC236}">
                <a16:creationId xmlns:a16="http://schemas.microsoft.com/office/drawing/2014/main" id="{C81CE29B-0CF7-7486-B91A-B1446AECD74E}"/>
              </a:ext>
            </a:extLst>
          </p:cNvPr>
          <p:cNvSpPr/>
          <p:nvPr/>
        </p:nvSpPr>
        <p:spPr>
          <a:xfrm>
            <a:off x="7668032" y="1220366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36" name="Google Shape;936;p79">
            <a:extLst>
              <a:ext uri="{FF2B5EF4-FFF2-40B4-BE49-F238E27FC236}">
                <a16:creationId xmlns:a16="http://schemas.microsoft.com/office/drawing/2014/main" id="{071724B7-73D9-7F0F-61E7-C9FC8E9DFBE1}"/>
              </a:ext>
            </a:extLst>
          </p:cNvPr>
          <p:cNvSpPr/>
          <p:nvPr/>
        </p:nvSpPr>
        <p:spPr>
          <a:xfrm>
            <a:off x="6517501" y="4304925"/>
            <a:ext cx="135600" cy="123000"/>
          </a:xfrm>
          <a:prstGeom prst="star5">
            <a:avLst>
              <a:gd name="adj" fmla="val 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37" name="Google Shape;937;p79">
            <a:extLst>
              <a:ext uri="{FF2B5EF4-FFF2-40B4-BE49-F238E27FC236}">
                <a16:creationId xmlns:a16="http://schemas.microsoft.com/office/drawing/2014/main" id="{7D6C1D27-5077-C55B-B4A5-82A48DC4BBA6}"/>
              </a:ext>
            </a:extLst>
          </p:cNvPr>
          <p:cNvSpPr/>
          <p:nvPr/>
        </p:nvSpPr>
        <p:spPr>
          <a:xfrm>
            <a:off x="7458048" y="976482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38" name="Google Shape;938;p79">
            <a:extLst>
              <a:ext uri="{FF2B5EF4-FFF2-40B4-BE49-F238E27FC236}">
                <a16:creationId xmlns:a16="http://schemas.microsoft.com/office/drawing/2014/main" id="{2B92DEF2-FBDD-EB3D-1C9A-787D84478D62}"/>
              </a:ext>
            </a:extLst>
          </p:cNvPr>
          <p:cNvSpPr/>
          <p:nvPr/>
        </p:nvSpPr>
        <p:spPr>
          <a:xfrm>
            <a:off x="8367033" y="985900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39" name="Google Shape;939;p79">
            <a:extLst>
              <a:ext uri="{FF2B5EF4-FFF2-40B4-BE49-F238E27FC236}">
                <a16:creationId xmlns:a16="http://schemas.microsoft.com/office/drawing/2014/main" id="{5B8EB108-5DCC-BA13-1D89-9A22A76E5CD0}"/>
              </a:ext>
            </a:extLst>
          </p:cNvPr>
          <p:cNvSpPr/>
          <p:nvPr/>
        </p:nvSpPr>
        <p:spPr>
          <a:xfrm>
            <a:off x="7653941" y="738750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40" name="Google Shape;940;p79">
            <a:extLst>
              <a:ext uri="{FF2B5EF4-FFF2-40B4-BE49-F238E27FC236}">
                <a16:creationId xmlns:a16="http://schemas.microsoft.com/office/drawing/2014/main" id="{50221323-3006-7A17-2DE2-3E897AAA9790}"/>
              </a:ext>
            </a:extLst>
          </p:cNvPr>
          <p:cNvSpPr/>
          <p:nvPr/>
        </p:nvSpPr>
        <p:spPr>
          <a:xfrm>
            <a:off x="7657325" y="1664775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41" name="Google Shape;941;p79">
            <a:extLst>
              <a:ext uri="{FF2B5EF4-FFF2-40B4-BE49-F238E27FC236}">
                <a16:creationId xmlns:a16="http://schemas.microsoft.com/office/drawing/2014/main" id="{08AE3989-6A63-7D4C-C7F1-EB75DB061D83}"/>
              </a:ext>
            </a:extLst>
          </p:cNvPr>
          <p:cNvSpPr/>
          <p:nvPr/>
        </p:nvSpPr>
        <p:spPr>
          <a:xfrm>
            <a:off x="8174104" y="740988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42" name="Google Shape;942;p79">
            <a:extLst>
              <a:ext uri="{FF2B5EF4-FFF2-40B4-BE49-F238E27FC236}">
                <a16:creationId xmlns:a16="http://schemas.microsoft.com/office/drawing/2014/main" id="{B375857A-C8C5-8049-9736-6FFA8B9B4FFB}"/>
              </a:ext>
            </a:extLst>
          </p:cNvPr>
          <p:cNvSpPr/>
          <p:nvPr/>
        </p:nvSpPr>
        <p:spPr>
          <a:xfrm>
            <a:off x="8373704" y="738775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43" name="Google Shape;943;p79">
            <a:extLst>
              <a:ext uri="{FF2B5EF4-FFF2-40B4-BE49-F238E27FC236}">
                <a16:creationId xmlns:a16="http://schemas.microsoft.com/office/drawing/2014/main" id="{7DA94803-534D-BDD3-0383-83D6E12BA0B4}"/>
              </a:ext>
            </a:extLst>
          </p:cNvPr>
          <p:cNvSpPr/>
          <p:nvPr/>
        </p:nvSpPr>
        <p:spPr>
          <a:xfrm>
            <a:off x="8573304" y="738775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44" name="Google Shape;944;p79">
            <a:extLst>
              <a:ext uri="{FF2B5EF4-FFF2-40B4-BE49-F238E27FC236}">
                <a16:creationId xmlns:a16="http://schemas.microsoft.com/office/drawing/2014/main" id="{7E523966-15EB-E948-9D4D-E525B86A9B48}"/>
              </a:ext>
            </a:extLst>
          </p:cNvPr>
          <p:cNvSpPr/>
          <p:nvPr/>
        </p:nvSpPr>
        <p:spPr>
          <a:xfrm>
            <a:off x="8772904" y="738750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45" name="Google Shape;945;p79">
            <a:extLst>
              <a:ext uri="{FF2B5EF4-FFF2-40B4-BE49-F238E27FC236}">
                <a16:creationId xmlns:a16="http://schemas.microsoft.com/office/drawing/2014/main" id="{F2E07EB5-4B6C-5B5E-76F7-D74F39D3BE1B}"/>
              </a:ext>
            </a:extLst>
          </p:cNvPr>
          <p:cNvSpPr/>
          <p:nvPr/>
        </p:nvSpPr>
        <p:spPr>
          <a:xfrm>
            <a:off x="8174104" y="975000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47" name="Google Shape;947;p79">
            <a:extLst>
              <a:ext uri="{FF2B5EF4-FFF2-40B4-BE49-F238E27FC236}">
                <a16:creationId xmlns:a16="http://schemas.microsoft.com/office/drawing/2014/main" id="{EB219772-1B1F-FA87-2880-81FCD4869688}"/>
              </a:ext>
            </a:extLst>
          </p:cNvPr>
          <p:cNvSpPr/>
          <p:nvPr/>
        </p:nvSpPr>
        <p:spPr>
          <a:xfrm>
            <a:off x="8573304" y="975000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48" name="Google Shape;948;p79">
            <a:extLst>
              <a:ext uri="{FF2B5EF4-FFF2-40B4-BE49-F238E27FC236}">
                <a16:creationId xmlns:a16="http://schemas.microsoft.com/office/drawing/2014/main" id="{C76205A5-B871-687A-507A-A24ED54FB28F}"/>
              </a:ext>
            </a:extLst>
          </p:cNvPr>
          <p:cNvSpPr/>
          <p:nvPr/>
        </p:nvSpPr>
        <p:spPr>
          <a:xfrm>
            <a:off x="8772904" y="975000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49" name="Google Shape;949;p79">
            <a:extLst>
              <a:ext uri="{FF2B5EF4-FFF2-40B4-BE49-F238E27FC236}">
                <a16:creationId xmlns:a16="http://schemas.microsoft.com/office/drawing/2014/main" id="{827A5C28-8563-62B0-93AE-5A5E166A3BAA}"/>
              </a:ext>
            </a:extLst>
          </p:cNvPr>
          <p:cNvSpPr/>
          <p:nvPr/>
        </p:nvSpPr>
        <p:spPr>
          <a:xfrm>
            <a:off x="7458048" y="1654799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50" name="Google Shape;950;p79">
            <a:extLst>
              <a:ext uri="{FF2B5EF4-FFF2-40B4-BE49-F238E27FC236}">
                <a16:creationId xmlns:a16="http://schemas.microsoft.com/office/drawing/2014/main" id="{693FF475-47A5-FC39-4990-06CCB3F71F50}"/>
              </a:ext>
            </a:extLst>
          </p:cNvPr>
          <p:cNvSpPr/>
          <p:nvPr/>
        </p:nvSpPr>
        <p:spPr>
          <a:xfrm>
            <a:off x="7253604" y="1648787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51" name="Google Shape;951;p79">
            <a:extLst>
              <a:ext uri="{FF2B5EF4-FFF2-40B4-BE49-F238E27FC236}">
                <a16:creationId xmlns:a16="http://schemas.microsoft.com/office/drawing/2014/main" id="{ACEC2AAD-38EA-0BFB-998C-37E002B2660C}"/>
              </a:ext>
            </a:extLst>
          </p:cNvPr>
          <p:cNvSpPr/>
          <p:nvPr/>
        </p:nvSpPr>
        <p:spPr>
          <a:xfrm>
            <a:off x="8573304" y="1211225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52" name="Google Shape;952;p79">
            <a:extLst>
              <a:ext uri="{FF2B5EF4-FFF2-40B4-BE49-F238E27FC236}">
                <a16:creationId xmlns:a16="http://schemas.microsoft.com/office/drawing/2014/main" id="{DC0C887D-81A7-383F-9ADC-58862E1B4AFF}"/>
              </a:ext>
            </a:extLst>
          </p:cNvPr>
          <p:cNvSpPr/>
          <p:nvPr/>
        </p:nvSpPr>
        <p:spPr>
          <a:xfrm>
            <a:off x="8772904" y="1211225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53" name="Google Shape;953;p79">
            <a:extLst>
              <a:ext uri="{FF2B5EF4-FFF2-40B4-BE49-F238E27FC236}">
                <a16:creationId xmlns:a16="http://schemas.microsoft.com/office/drawing/2014/main" id="{BDB7BDA6-D7D0-6309-60EF-3D071D956D14}"/>
              </a:ext>
            </a:extLst>
          </p:cNvPr>
          <p:cNvSpPr/>
          <p:nvPr/>
        </p:nvSpPr>
        <p:spPr>
          <a:xfrm>
            <a:off x="7458048" y="1220366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54" name="Google Shape;954;p79">
            <a:extLst>
              <a:ext uri="{FF2B5EF4-FFF2-40B4-BE49-F238E27FC236}">
                <a16:creationId xmlns:a16="http://schemas.microsoft.com/office/drawing/2014/main" id="{0875ECC9-2455-B1AF-329E-40804413B6D5}"/>
              </a:ext>
            </a:extLst>
          </p:cNvPr>
          <p:cNvSpPr/>
          <p:nvPr/>
        </p:nvSpPr>
        <p:spPr>
          <a:xfrm>
            <a:off x="7458048" y="1447450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55" name="Google Shape;955;p79">
            <a:extLst>
              <a:ext uri="{FF2B5EF4-FFF2-40B4-BE49-F238E27FC236}">
                <a16:creationId xmlns:a16="http://schemas.microsoft.com/office/drawing/2014/main" id="{3A06693C-85C3-480A-CEF6-C2B877FDB98D}"/>
              </a:ext>
            </a:extLst>
          </p:cNvPr>
          <p:cNvSpPr/>
          <p:nvPr/>
        </p:nvSpPr>
        <p:spPr>
          <a:xfrm>
            <a:off x="8588501" y="1447450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56" name="Google Shape;956;p79">
            <a:extLst>
              <a:ext uri="{FF2B5EF4-FFF2-40B4-BE49-F238E27FC236}">
                <a16:creationId xmlns:a16="http://schemas.microsoft.com/office/drawing/2014/main" id="{EB357B0B-9CEF-5343-0F10-814C7C760CA5}"/>
              </a:ext>
            </a:extLst>
          </p:cNvPr>
          <p:cNvSpPr/>
          <p:nvPr/>
        </p:nvSpPr>
        <p:spPr>
          <a:xfrm>
            <a:off x="8772904" y="1447450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57" name="Google Shape;957;p79">
            <a:extLst>
              <a:ext uri="{FF2B5EF4-FFF2-40B4-BE49-F238E27FC236}">
                <a16:creationId xmlns:a16="http://schemas.microsoft.com/office/drawing/2014/main" id="{9B0C9D05-FD24-055A-2624-5C763A9C4D20}"/>
              </a:ext>
            </a:extLst>
          </p:cNvPr>
          <p:cNvSpPr/>
          <p:nvPr/>
        </p:nvSpPr>
        <p:spPr>
          <a:xfrm>
            <a:off x="7057626" y="1664775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58" name="Google Shape;958;p79">
            <a:extLst>
              <a:ext uri="{FF2B5EF4-FFF2-40B4-BE49-F238E27FC236}">
                <a16:creationId xmlns:a16="http://schemas.microsoft.com/office/drawing/2014/main" id="{01C8BEF0-9348-C69B-A219-82752E4A8E49}"/>
              </a:ext>
            </a:extLst>
          </p:cNvPr>
          <p:cNvSpPr/>
          <p:nvPr/>
        </p:nvSpPr>
        <p:spPr>
          <a:xfrm>
            <a:off x="8386765" y="1220366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59" name="Google Shape;959;p79">
            <a:extLst>
              <a:ext uri="{FF2B5EF4-FFF2-40B4-BE49-F238E27FC236}">
                <a16:creationId xmlns:a16="http://schemas.microsoft.com/office/drawing/2014/main" id="{2FAB0715-B383-61EC-3757-ADDAC993B79F}"/>
              </a:ext>
            </a:extLst>
          </p:cNvPr>
          <p:cNvSpPr/>
          <p:nvPr/>
        </p:nvSpPr>
        <p:spPr>
          <a:xfrm>
            <a:off x="8772904" y="1683675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60" name="Google Shape;960;p79">
            <a:extLst>
              <a:ext uri="{FF2B5EF4-FFF2-40B4-BE49-F238E27FC236}">
                <a16:creationId xmlns:a16="http://schemas.microsoft.com/office/drawing/2014/main" id="{1EAC94A2-F589-743E-6E5A-0EB243594E7C}"/>
              </a:ext>
            </a:extLst>
          </p:cNvPr>
          <p:cNvSpPr/>
          <p:nvPr/>
        </p:nvSpPr>
        <p:spPr>
          <a:xfrm>
            <a:off x="8573304" y="1683675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" name="Google Shape;958;p79">
            <a:extLst>
              <a:ext uri="{FF2B5EF4-FFF2-40B4-BE49-F238E27FC236}">
                <a16:creationId xmlns:a16="http://schemas.microsoft.com/office/drawing/2014/main" id="{A10FD872-3148-B03D-9436-912BBA542FC8}"/>
              </a:ext>
            </a:extLst>
          </p:cNvPr>
          <p:cNvSpPr/>
          <p:nvPr/>
        </p:nvSpPr>
        <p:spPr>
          <a:xfrm>
            <a:off x="8174104" y="1220366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" name="Google Shape;958;p79">
            <a:extLst>
              <a:ext uri="{FF2B5EF4-FFF2-40B4-BE49-F238E27FC236}">
                <a16:creationId xmlns:a16="http://schemas.microsoft.com/office/drawing/2014/main" id="{F5BD55E5-4243-AD79-CEA8-6FC9C0ADE9C7}"/>
              </a:ext>
            </a:extLst>
          </p:cNvPr>
          <p:cNvSpPr/>
          <p:nvPr/>
        </p:nvSpPr>
        <p:spPr>
          <a:xfrm>
            <a:off x="8392730" y="1454832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" name="Google Shape;958;p79">
            <a:extLst>
              <a:ext uri="{FF2B5EF4-FFF2-40B4-BE49-F238E27FC236}">
                <a16:creationId xmlns:a16="http://schemas.microsoft.com/office/drawing/2014/main" id="{088C9226-AECE-A807-2286-870CDAE5F08E}"/>
              </a:ext>
            </a:extLst>
          </p:cNvPr>
          <p:cNvSpPr/>
          <p:nvPr/>
        </p:nvSpPr>
        <p:spPr>
          <a:xfrm>
            <a:off x="8180069" y="1454832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" name="Google Shape;958;p79">
            <a:extLst>
              <a:ext uri="{FF2B5EF4-FFF2-40B4-BE49-F238E27FC236}">
                <a16:creationId xmlns:a16="http://schemas.microsoft.com/office/drawing/2014/main" id="{6E4D10D3-A825-C946-F658-7AA0C41DCC70}"/>
              </a:ext>
            </a:extLst>
          </p:cNvPr>
          <p:cNvSpPr/>
          <p:nvPr/>
        </p:nvSpPr>
        <p:spPr>
          <a:xfrm>
            <a:off x="8397979" y="1691563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" name="Google Shape;958;p79">
            <a:extLst>
              <a:ext uri="{FF2B5EF4-FFF2-40B4-BE49-F238E27FC236}">
                <a16:creationId xmlns:a16="http://schemas.microsoft.com/office/drawing/2014/main" id="{252A9FAC-A42B-D64C-9707-A5D4F86DE86D}"/>
              </a:ext>
            </a:extLst>
          </p:cNvPr>
          <p:cNvSpPr/>
          <p:nvPr/>
        </p:nvSpPr>
        <p:spPr>
          <a:xfrm>
            <a:off x="8185318" y="1691563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1633454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4">
          <a:extLst>
            <a:ext uri="{FF2B5EF4-FFF2-40B4-BE49-F238E27FC236}">
              <a16:creationId xmlns:a16="http://schemas.microsoft.com/office/drawing/2014/main" id="{D3641C53-9283-F4B2-0AAD-7A89EF19DE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5" name="Google Shape;965;p80">
            <a:extLst>
              <a:ext uri="{FF2B5EF4-FFF2-40B4-BE49-F238E27FC236}">
                <a16:creationId xmlns:a16="http://schemas.microsoft.com/office/drawing/2014/main" id="{B85B6AFB-74F4-2291-CD5E-48B5E3DE677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6827" y="998899"/>
            <a:ext cx="3065422" cy="4032075"/>
          </a:xfrm>
          <a:prstGeom prst="rect">
            <a:avLst/>
          </a:prstGeom>
          <a:noFill/>
          <a:ln>
            <a:noFill/>
          </a:ln>
        </p:spPr>
      </p:pic>
      <p:sp>
        <p:nvSpPr>
          <p:cNvPr id="966" name="Google Shape;966;p80">
            <a:extLst>
              <a:ext uri="{FF2B5EF4-FFF2-40B4-BE49-F238E27FC236}">
                <a16:creationId xmlns:a16="http://schemas.microsoft.com/office/drawing/2014/main" id="{05D7EA2B-767C-3943-E0D3-CF6DA1F28EFA}"/>
              </a:ext>
            </a:extLst>
          </p:cNvPr>
          <p:cNvSpPr txBox="1"/>
          <p:nvPr/>
        </p:nvSpPr>
        <p:spPr>
          <a:xfrm>
            <a:off x="6656175" y="205750"/>
            <a:ext cx="2097600" cy="1813500"/>
          </a:xfrm>
          <a:prstGeom prst="rect">
            <a:avLst/>
          </a:prstGeom>
          <a:solidFill>
            <a:srgbClr val="FFE2A1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"/>
              <a:buFont typeface="Arial"/>
              <a:buNone/>
            </a:pPr>
            <a:r>
              <a:rPr lang="en" sz="10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Drag a dot (click the dot and hold down left mouse button) to any data points that particularly catch your attention</a:t>
            </a:r>
            <a:endParaRPr sz="10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67" name="Google Shape;967;p80">
            <a:extLst>
              <a:ext uri="{FF2B5EF4-FFF2-40B4-BE49-F238E27FC236}">
                <a16:creationId xmlns:a16="http://schemas.microsoft.com/office/drawing/2014/main" id="{DF6AB214-C051-E06D-A8FA-AB5E765AF6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132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3200"/>
              <a:t>Lancaster County Data Profile</a:t>
            </a:r>
            <a:endParaRPr sz="2900" b="0">
              <a:solidFill>
                <a:srgbClr val="E3B24A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968" name="Google Shape;968;p80">
            <a:extLst>
              <a:ext uri="{FF2B5EF4-FFF2-40B4-BE49-F238E27FC236}">
                <a16:creationId xmlns:a16="http://schemas.microsoft.com/office/drawing/2014/main" id="{D0F87FD5-1BF5-5A17-0A85-0B70D73B57D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9550" y="1074425"/>
            <a:ext cx="1867500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100" b="1">
                <a:solidFill>
                  <a:srgbClr val="5792A8"/>
                </a:solidFill>
              </a:rPr>
              <a:t>Instructions</a:t>
            </a:r>
            <a:endParaRPr sz="1100" b="1">
              <a:solidFill>
                <a:srgbClr val="5792A8"/>
              </a:solidFill>
            </a:endParaRPr>
          </a:p>
          <a:p>
            <a:pPr marL="171450" lvl="0" indent="-11747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950"/>
              <a:buChar char="●"/>
            </a:pPr>
            <a:r>
              <a:rPr lang="en" sz="950">
                <a:solidFill>
                  <a:schemeClr val="accent5"/>
                </a:solidFill>
              </a:rPr>
              <a:t>Review data from your assigned County.</a:t>
            </a:r>
            <a:endParaRPr sz="950">
              <a:solidFill>
                <a:schemeClr val="accent5"/>
              </a:solidFill>
            </a:endParaRPr>
          </a:p>
          <a:p>
            <a:pPr marL="171450" lvl="0" indent="-11747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950"/>
              <a:buChar char="●"/>
            </a:pPr>
            <a:r>
              <a:rPr lang="en" sz="950">
                <a:solidFill>
                  <a:schemeClr val="accent5"/>
                </a:solidFill>
              </a:rPr>
              <a:t>Drag a dot to data points that particularly catch your attention.</a:t>
            </a:r>
            <a:endParaRPr sz="950">
              <a:solidFill>
                <a:schemeClr val="accent5"/>
              </a:solidFill>
            </a:endParaRPr>
          </a:p>
          <a:p>
            <a:pPr marL="171450" lvl="0" indent="-11747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950"/>
              <a:buChar char="●"/>
            </a:pPr>
            <a:r>
              <a:rPr lang="en" sz="950">
                <a:solidFill>
                  <a:schemeClr val="accent5"/>
                </a:solidFill>
              </a:rPr>
              <a:t>Consider questions like: </a:t>
            </a:r>
            <a:endParaRPr sz="950">
              <a:solidFill>
                <a:schemeClr val="accent5"/>
              </a:solidFill>
            </a:endParaRPr>
          </a:p>
          <a:p>
            <a:pPr marL="285750" marR="0" lvl="1" indent="-107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800"/>
              <a:buChar char="○"/>
            </a:pPr>
            <a:r>
              <a:rPr lang="en" sz="800">
                <a:solidFill>
                  <a:schemeClr val="accent5"/>
                </a:solidFill>
              </a:rPr>
              <a:t>What </a:t>
            </a:r>
            <a:r>
              <a:rPr lang="en" sz="800" b="1">
                <a:solidFill>
                  <a:schemeClr val="accent5"/>
                </a:solidFill>
              </a:rPr>
              <a:t>patterns or disparities</a:t>
            </a:r>
            <a:r>
              <a:rPr lang="en" sz="800">
                <a:solidFill>
                  <a:schemeClr val="accent5"/>
                </a:solidFill>
              </a:rPr>
              <a:t> stand out to you? </a:t>
            </a:r>
            <a:endParaRPr sz="700" i="1">
              <a:solidFill>
                <a:schemeClr val="accent5"/>
              </a:solidFill>
            </a:endParaRPr>
          </a:p>
          <a:p>
            <a:pPr marL="285750" lvl="1" indent="-107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800"/>
              <a:buChar char="○"/>
            </a:pPr>
            <a:r>
              <a:rPr lang="en" sz="800">
                <a:solidFill>
                  <a:schemeClr val="accent5"/>
                </a:solidFill>
              </a:rPr>
              <a:t>Where do you see the </a:t>
            </a:r>
            <a:r>
              <a:rPr lang="en" sz="800" b="1">
                <a:solidFill>
                  <a:schemeClr val="accent5"/>
                </a:solidFill>
              </a:rPr>
              <a:t>biggest gaps</a:t>
            </a:r>
            <a:r>
              <a:rPr lang="en" sz="800">
                <a:solidFill>
                  <a:schemeClr val="accent5"/>
                </a:solidFill>
              </a:rPr>
              <a:t> between need and access?</a:t>
            </a:r>
            <a:endParaRPr sz="800">
              <a:solidFill>
                <a:schemeClr val="accent5"/>
              </a:solidFill>
            </a:endParaRPr>
          </a:p>
          <a:p>
            <a:pPr marL="285750" lvl="1" indent="-107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800"/>
              <a:buChar char="○"/>
            </a:pPr>
            <a:r>
              <a:rPr lang="en" sz="800">
                <a:solidFill>
                  <a:schemeClr val="accent5"/>
                </a:solidFill>
              </a:rPr>
              <a:t>What are you </a:t>
            </a:r>
            <a:r>
              <a:rPr lang="en" sz="800" b="1">
                <a:solidFill>
                  <a:schemeClr val="accent5"/>
                </a:solidFill>
              </a:rPr>
              <a:t>curious about?</a:t>
            </a:r>
            <a:r>
              <a:rPr lang="en" sz="800">
                <a:solidFill>
                  <a:schemeClr val="accent5"/>
                </a:solidFill>
              </a:rPr>
              <a:t> How does this align (or not) with your experience? </a:t>
            </a:r>
            <a:endParaRPr sz="800">
              <a:solidFill>
                <a:schemeClr val="accent5"/>
              </a:solidFill>
            </a:endParaRPr>
          </a:p>
          <a:p>
            <a:pPr marL="285750" lvl="1" indent="-107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800"/>
              <a:buChar char="○"/>
            </a:pPr>
            <a:r>
              <a:rPr lang="en" sz="800">
                <a:solidFill>
                  <a:schemeClr val="accent5"/>
                </a:solidFill>
              </a:rPr>
              <a:t>How does this data </a:t>
            </a:r>
            <a:r>
              <a:rPr lang="en" sz="800" b="1">
                <a:solidFill>
                  <a:schemeClr val="accent5"/>
                </a:solidFill>
              </a:rPr>
              <a:t>resonate </a:t>
            </a:r>
            <a:r>
              <a:rPr lang="en" sz="800">
                <a:solidFill>
                  <a:schemeClr val="accent5"/>
                </a:solidFill>
              </a:rPr>
              <a:t>with what you’ve seen or heard from clients or partners?  </a:t>
            </a:r>
            <a:endParaRPr sz="800">
              <a:solidFill>
                <a:schemeClr val="accent5"/>
              </a:solidFill>
            </a:endParaRPr>
          </a:p>
          <a:p>
            <a:pPr marL="285750" lvl="1" indent="-107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800"/>
              <a:buChar char="○"/>
            </a:pPr>
            <a:r>
              <a:rPr lang="en" sz="800">
                <a:solidFill>
                  <a:schemeClr val="accent5"/>
                </a:solidFill>
              </a:rPr>
              <a:t>What </a:t>
            </a:r>
            <a:r>
              <a:rPr lang="en" sz="800" b="1">
                <a:solidFill>
                  <a:schemeClr val="accent5"/>
                </a:solidFill>
              </a:rPr>
              <a:t>social or structural barriers might be contributing to these outcomes</a:t>
            </a:r>
            <a:r>
              <a:rPr lang="en" sz="800">
                <a:solidFill>
                  <a:schemeClr val="accent5"/>
                </a:solidFill>
              </a:rPr>
              <a:t>?  </a:t>
            </a:r>
            <a:endParaRPr sz="800">
              <a:solidFill>
                <a:schemeClr val="accent5"/>
              </a:solidFill>
            </a:endParaRPr>
          </a:p>
          <a:p>
            <a:pPr marL="285750" lvl="1" indent="-107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800"/>
              <a:buChar char="○"/>
            </a:pPr>
            <a:r>
              <a:rPr lang="en" sz="800">
                <a:solidFill>
                  <a:schemeClr val="accent5"/>
                </a:solidFill>
              </a:rPr>
              <a:t>What might this</a:t>
            </a:r>
            <a:r>
              <a:rPr lang="en" sz="800" b="1">
                <a:solidFill>
                  <a:schemeClr val="accent5"/>
                </a:solidFill>
              </a:rPr>
              <a:t> data</a:t>
            </a:r>
            <a:r>
              <a:rPr lang="en" sz="800">
                <a:solidFill>
                  <a:schemeClr val="accent5"/>
                </a:solidFill>
              </a:rPr>
              <a:t> not be telling us?  </a:t>
            </a:r>
            <a:endParaRPr sz="800">
              <a:solidFill>
                <a:schemeClr val="accent5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</a:pPr>
            <a:endParaRPr sz="950" b="1">
              <a:solidFill>
                <a:schemeClr val="accent5"/>
              </a:solidFill>
            </a:endParaRPr>
          </a:p>
        </p:txBody>
      </p:sp>
      <p:sp>
        <p:nvSpPr>
          <p:cNvPr id="969" name="Google Shape;969;p80">
            <a:extLst>
              <a:ext uri="{FF2B5EF4-FFF2-40B4-BE49-F238E27FC236}">
                <a16:creationId xmlns:a16="http://schemas.microsoft.com/office/drawing/2014/main" id="{DA58B548-3643-3865-2D4F-AAA1E322B3A7}"/>
              </a:ext>
            </a:extLst>
          </p:cNvPr>
          <p:cNvSpPr/>
          <p:nvPr/>
        </p:nvSpPr>
        <p:spPr>
          <a:xfrm>
            <a:off x="6772029" y="862913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70" name="Google Shape;970;p80">
            <a:extLst>
              <a:ext uri="{FF2B5EF4-FFF2-40B4-BE49-F238E27FC236}">
                <a16:creationId xmlns:a16="http://schemas.microsoft.com/office/drawing/2014/main" id="{042EFC64-4375-5946-24DC-48BFB450610D}"/>
              </a:ext>
            </a:extLst>
          </p:cNvPr>
          <p:cNvSpPr/>
          <p:nvPr/>
        </p:nvSpPr>
        <p:spPr>
          <a:xfrm>
            <a:off x="6971629" y="860700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71" name="Google Shape;971;p80">
            <a:extLst>
              <a:ext uri="{FF2B5EF4-FFF2-40B4-BE49-F238E27FC236}">
                <a16:creationId xmlns:a16="http://schemas.microsoft.com/office/drawing/2014/main" id="{50410B3D-A3E3-C103-22A2-DC6A50B752EA}"/>
              </a:ext>
            </a:extLst>
          </p:cNvPr>
          <p:cNvSpPr/>
          <p:nvPr/>
        </p:nvSpPr>
        <p:spPr>
          <a:xfrm>
            <a:off x="6772029" y="1321812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72" name="Google Shape;972;p80">
            <a:extLst>
              <a:ext uri="{FF2B5EF4-FFF2-40B4-BE49-F238E27FC236}">
                <a16:creationId xmlns:a16="http://schemas.microsoft.com/office/drawing/2014/main" id="{08B24E03-1397-F2E0-F3A0-DD39FD39C1AA}"/>
              </a:ext>
            </a:extLst>
          </p:cNvPr>
          <p:cNvSpPr/>
          <p:nvPr/>
        </p:nvSpPr>
        <p:spPr>
          <a:xfrm>
            <a:off x="7158958" y="865481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73" name="Google Shape;973;p80">
            <a:extLst>
              <a:ext uri="{FF2B5EF4-FFF2-40B4-BE49-F238E27FC236}">
                <a16:creationId xmlns:a16="http://schemas.microsoft.com/office/drawing/2014/main" id="{63191CE4-7558-F870-8DF6-0CAE25493D46}"/>
              </a:ext>
            </a:extLst>
          </p:cNvPr>
          <p:cNvSpPr/>
          <p:nvPr/>
        </p:nvSpPr>
        <p:spPr>
          <a:xfrm>
            <a:off x="6772029" y="1096925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74" name="Google Shape;974;p80">
            <a:extLst>
              <a:ext uri="{FF2B5EF4-FFF2-40B4-BE49-F238E27FC236}">
                <a16:creationId xmlns:a16="http://schemas.microsoft.com/office/drawing/2014/main" id="{3E0BCC39-8DC0-EB8A-242A-96B261001CD9}"/>
              </a:ext>
            </a:extLst>
          </p:cNvPr>
          <p:cNvSpPr/>
          <p:nvPr/>
        </p:nvSpPr>
        <p:spPr>
          <a:xfrm>
            <a:off x="6971629" y="1096925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75" name="Google Shape;975;p80">
            <a:extLst>
              <a:ext uri="{FF2B5EF4-FFF2-40B4-BE49-F238E27FC236}">
                <a16:creationId xmlns:a16="http://schemas.microsoft.com/office/drawing/2014/main" id="{DDBF90A0-C1CE-4E02-68A7-C0F571CF8E0D}"/>
              </a:ext>
            </a:extLst>
          </p:cNvPr>
          <p:cNvSpPr/>
          <p:nvPr/>
        </p:nvSpPr>
        <p:spPr>
          <a:xfrm>
            <a:off x="7171229" y="1096925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76" name="Google Shape;976;p80">
            <a:extLst>
              <a:ext uri="{FF2B5EF4-FFF2-40B4-BE49-F238E27FC236}">
                <a16:creationId xmlns:a16="http://schemas.microsoft.com/office/drawing/2014/main" id="{98BEAE7E-6733-2E78-D090-D7736347ADD4}"/>
              </a:ext>
            </a:extLst>
          </p:cNvPr>
          <p:cNvSpPr/>
          <p:nvPr/>
        </p:nvSpPr>
        <p:spPr>
          <a:xfrm>
            <a:off x="7370829" y="1096925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77" name="Google Shape;977;p80">
            <a:extLst>
              <a:ext uri="{FF2B5EF4-FFF2-40B4-BE49-F238E27FC236}">
                <a16:creationId xmlns:a16="http://schemas.microsoft.com/office/drawing/2014/main" id="{4DA44621-D381-DC70-CEF2-0065B8BCE444}"/>
              </a:ext>
            </a:extLst>
          </p:cNvPr>
          <p:cNvSpPr/>
          <p:nvPr/>
        </p:nvSpPr>
        <p:spPr>
          <a:xfrm>
            <a:off x="6971629" y="1333150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78" name="Google Shape;978;p80">
            <a:extLst>
              <a:ext uri="{FF2B5EF4-FFF2-40B4-BE49-F238E27FC236}">
                <a16:creationId xmlns:a16="http://schemas.microsoft.com/office/drawing/2014/main" id="{C0867181-B05F-4FA3-A297-3A018678D727}"/>
              </a:ext>
            </a:extLst>
          </p:cNvPr>
          <p:cNvSpPr/>
          <p:nvPr/>
        </p:nvSpPr>
        <p:spPr>
          <a:xfrm>
            <a:off x="6752964" y="1792700"/>
            <a:ext cx="165300" cy="1359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79" name="Google Shape;979;p80">
            <a:extLst>
              <a:ext uri="{FF2B5EF4-FFF2-40B4-BE49-F238E27FC236}">
                <a16:creationId xmlns:a16="http://schemas.microsoft.com/office/drawing/2014/main" id="{3F720C32-2925-AB38-16CC-24DB15D2F863}"/>
              </a:ext>
            </a:extLst>
          </p:cNvPr>
          <p:cNvSpPr/>
          <p:nvPr/>
        </p:nvSpPr>
        <p:spPr>
          <a:xfrm>
            <a:off x="7171229" y="1333150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80" name="Google Shape;980;p80">
            <a:extLst>
              <a:ext uri="{FF2B5EF4-FFF2-40B4-BE49-F238E27FC236}">
                <a16:creationId xmlns:a16="http://schemas.microsoft.com/office/drawing/2014/main" id="{108D15F8-99D7-3CBC-96DA-832023FC3538}"/>
              </a:ext>
            </a:extLst>
          </p:cNvPr>
          <p:cNvSpPr/>
          <p:nvPr/>
        </p:nvSpPr>
        <p:spPr>
          <a:xfrm>
            <a:off x="7370829" y="1333150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82" name="Google Shape;982;p80">
            <a:extLst>
              <a:ext uri="{FF2B5EF4-FFF2-40B4-BE49-F238E27FC236}">
                <a16:creationId xmlns:a16="http://schemas.microsoft.com/office/drawing/2014/main" id="{6AA3E1B1-ABC0-DFBF-94D5-0D9F636E596A}"/>
              </a:ext>
            </a:extLst>
          </p:cNvPr>
          <p:cNvSpPr/>
          <p:nvPr/>
        </p:nvSpPr>
        <p:spPr>
          <a:xfrm>
            <a:off x="6971629" y="1569375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83" name="Google Shape;983;p80">
            <a:extLst>
              <a:ext uri="{FF2B5EF4-FFF2-40B4-BE49-F238E27FC236}">
                <a16:creationId xmlns:a16="http://schemas.microsoft.com/office/drawing/2014/main" id="{0BAEA9F3-7B0E-24E5-9F39-CCA0B6C1B2E5}"/>
              </a:ext>
            </a:extLst>
          </p:cNvPr>
          <p:cNvSpPr/>
          <p:nvPr/>
        </p:nvSpPr>
        <p:spPr>
          <a:xfrm>
            <a:off x="7186426" y="1569375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84" name="Google Shape;984;p80">
            <a:extLst>
              <a:ext uri="{FF2B5EF4-FFF2-40B4-BE49-F238E27FC236}">
                <a16:creationId xmlns:a16="http://schemas.microsoft.com/office/drawing/2014/main" id="{49BD297D-AF8E-222E-1910-12E1516BA5EB}"/>
              </a:ext>
            </a:extLst>
          </p:cNvPr>
          <p:cNvSpPr/>
          <p:nvPr/>
        </p:nvSpPr>
        <p:spPr>
          <a:xfrm>
            <a:off x="7370829" y="1569375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85" name="Google Shape;985;p80">
            <a:extLst>
              <a:ext uri="{FF2B5EF4-FFF2-40B4-BE49-F238E27FC236}">
                <a16:creationId xmlns:a16="http://schemas.microsoft.com/office/drawing/2014/main" id="{266381A0-8A75-C3E0-C092-2FD3874EF4E8}"/>
              </a:ext>
            </a:extLst>
          </p:cNvPr>
          <p:cNvSpPr/>
          <p:nvPr/>
        </p:nvSpPr>
        <p:spPr>
          <a:xfrm>
            <a:off x="6754741" y="1569375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86" name="Google Shape;986;p80">
            <a:extLst>
              <a:ext uri="{FF2B5EF4-FFF2-40B4-BE49-F238E27FC236}">
                <a16:creationId xmlns:a16="http://schemas.microsoft.com/office/drawing/2014/main" id="{DA5E5A34-07DC-1B2C-C394-A9D7B50A5CEF}"/>
              </a:ext>
            </a:extLst>
          </p:cNvPr>
          <p:cNvSpPr/>
          <p:nvPr/>
        </p:nvSpPr>
        <p:spPr>
          <a:xfrm>
            <a:off x="7368590" y="870191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87" name="Google Shape;987;p80">
            <a:extLst>
              <a:ext uri="{FF2B5EF4-FFF2-40B4-BE49-F238E27FC236}">
                <a16:creationId xmlns:a16="http://schemas.microsoft.com/office/drawing/2014/main" id="{72AA3B83-DDE8-88C9-403B-396A2020503E}"/>
              </a:ext>
            </a:extLst>
          </p:cNvPr>
          <p:cNvSpPr/>
          <p:nvPr/>
        </p:nvSpPr>
        <p:spPr>
          <a:xfrm>
            <a:off x="7370829" y="1805600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88" name="Google Shape;988;p80">
            <a:extLst>
              <a:ext uri="{FF2B5EF4-FFF2-40B4-BE49-F238E27FC236}">
                <a16:creationId xmlns:a16="http://schemas.microsoft.com/office/drawing/2014/main" id="{FCDFF3A2-A6AD-B488-A0B2-DF7CBA6C30B9}"/>
              </a:ext>
            </a:extLst>
          </p:cNvPr>
          <p:cNvSpPr/>
          <p:nvPr/>
        </p:nvSpPr>
        <p:spPr>
          <a:xfrm>
            <a:off x="7171229" y="1805600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89" name="Google Shape;989;p80">
            <a:extLst>
              <a:ext uri="{FF2B5EF4-FFF2-40B4-BE49-F238E27FC236}">
                <a16:creationId xmlns:a16="http://schemas.microsoft.com/office/drawing/2014/main" id="{4E8378C4-8E12-E399-A7AF-4062B2023B5C}"/>
              </a:ext>
            </a:extLst>
          </p:cNvPr>
          <p:cNvSpPr/>
          <p:nvPr/>
        </p:nvSpPr>
        <p:spPr>
          <a:xfrm>
            <a:off x="7876929" y="862925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90" name="Google Shape;990;p80">
            <a:extLst>
              <a:ext uri="{FF2B5EF4-FFF2-40B4-BE49-F238E27FC236}">
                <a16:creationId xmlns:a16="http://schemas.microsoft.com/office/drawing/2014/main" id="{4B40C26B-59AD-5EE2-71E9-F34E01805D4E}"/>
              </a:ext>
            </a:extLst>
          </p:cNvPr>
          <p:cNvSpPr/>
          <p:nvPr/>
        </p:nvSpPr>
        <p:spPr>
          <a:xfrm>
            <a:off x="8076529" y="860713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91" name="Google Shape;991;p80">
            <a:extLst>
              <a:ext uri="{FF2B5EF4-FFF2-40B4-BE49-F238E27FC236}">
                <a16:creationId xmlns:a16="http://schemas.microsoft.com/office/drawing/2014/main" id="{C6CDE37D-9A03-4583-4608-3DA58863B42E}"/>
              </a:ext>
            </a:extLst>
          </p:cNvPr>
          <p:cNvSpPr/>
          <p:nvPr/>
        </p:nvSpPr>
        <p:spPr>
          <a:xfrm>
            <a:off x="8276129" y="860713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92" name="Google Shape;992;p80">
            <a:extLst>
              <a:ext uri="{FF2B5EF4-FFF2-40B4-BE49-F238E27FC236}">
                <a16:creationId xmlns:a16="http://schemas.microsoft.com/office/drawing/2014/main" id="{48D9C571-53EF-54B8-4DD8-2516B75036C9}"/>
              </a:ext>
            </a:extLst>
          </p:cNvPr>
          <p:cNvSpPr/>
          <p:nvPr/>
        </p:nvSpPr>
        <p:spPr>
          <a:xfrm>
            <a:off x="8475729" y="860688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93" name="Google Shape;993;p80">
            <a:extLst>
              <a:ext uri="{FF2B5EF4-FFF2-40B4-BE49-F238E27FC236}">
                <a16:creationId xmlns:a16="http://schemas.microsoft.com/office/drawing/2014/main" id="{0F243106-61CD-F7FF-762C-D057DDF5BBDD}"/>
              </a:ext>
            </a:extLst>
          </p:cNvPr>
          <p:cNvSpPr/>
          <p:nvPr/>
        </p:nvSpPr>
        <p:spPr>
          <a:xfrm>
            <a:off x="7876929" y="1096938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94" name="Google Shape;994;p80">
            <a:extLst>
              <a:ext uri="{FF2B5EF4-FFF2-40B4-BE49-F238E27FC236}">
                <a16:creationId xmlns:a16="http://schemas.microsoft.com/office/drawing/2014/main" id="{954CE056-4738-7D81-D589-27BE327E94C7}"/>
              </a:ext>
            </a:extLst>
          </p:cNvPr>
          <p:cNvSpPr/>
          <p:nvPr/>
        </p:nvSpPr>
        <p:spPr>
          <a:xfrm>
            <a:off x="8076529" y="1096938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95" name="Google Shape;995;p80">
            <a:extLst>
              <a:ext uri="{FF2B5EF4-FFF2-40B4-BE49-F238E27FC236}">
                <a16:creationId xmlns:a16="http://schemas.microsoft.com/office/drawing/2014/main" id="{4B4DA602-53B3-7B07-2D10-4ED8B8C1C12C}"/>
              </a:ext>
            </a:extLst>
          </p:cNvPr>
          <p:cNvSpPr/>
          <p:nvPr/>
        </p:nvSpPr>
        <p:spPr>
          <a:xfrm>
            <a:off x="8276129" y="1096938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96" name="Google Shape;996;p80">
            <a:extLst>
              <a:ext uri="{FF2B5EF4-FFF2-40B4-BE49-F238E27FC236}">
                <a16:creationId xmlns:a16="http://schemas.microsoft.com/office/drawing/2014/main" id="{2F3C3BF8-96C1-970E-5E11-5F68D1153C10}"/>
              </a:ext>
            </a:extLst>
          </p:cNvPr>
          <p:cNvSpPr/>
          <p:nvPr/>
        </p:nvSpPr>
        <p:spPr>
          <a:xfrm>
            <a:off x="8475729" y="1096938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97" name="Google Shape;997;p80">
            <a:extLst>
              <a:ext uri="{FF2B5EF4-FFF2-40B4-BE49-F238E27FC236}">
                <a16:creationId xmlns:a16="http://schemas.microsoft.com/office/drawing/2014/main" id="{5986181F-F1FE-EDAD-3F1F-0DED45B2CC01}"/>
              </a:ext>
            </a:extLst>
          </p:cNvPr>
          <p:cNvSpPr/>
          <p:nvPr/>
        </p:nvSpPr>
        <p:spPr>
          <a:xfrm>
            <a:off x="8076529" y="1333163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98" name="Google Shape;998;p80">
            <a:extLst>
              <a:ext uri="{FF2B5EF4-FFF2-40B4-BE49-F238E27FC236}">
                <a16:creationId xmlns:a16="http://schemas.microsoft.com/office/drawing/2014/main" id="{37F755BB-62F7-FDE9-808C-410F7E7A4AAF}"/>
              </a:ext>
            </a:extLst>
          </p:cNvPr>
          <p:cNvSpPr/>
          <p:nvPr/>
        </p:nvSpPr>
        <p:spPr>
          <a:xfrm>
            <a:off x="7876929" y="1333163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99" name="Google Shape;999;p80">
            <a:extLst>
              <a:ext uri="{FF2B5EF4-FFF2-40B4-BE49-F238E27FC236}">
                <a16:creationId xmlns:a16="http://schemas.microsoft.com/office/drawing/2014/main" id="{07BE9B05-1DDF-16B0-26F4-D8DD4444C5EC}"/>
              </a:ext>
            </a:extLst>
          </p:cNvPr>
          <p:cNvSpPr/>
          <p:nvPr/>
        </p:nvSpPr>
        <p:spPr>
          <a:xfrm>
            <a:off x="8276129" y="1333163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00" name="Google Shape;1000;p80">
            <a:extLst>
              <a:ext uri="{FF2B5EF4-FFF2-40B4-BE49-F238E27FC236}">
                <a16:creationId xmlns:a16="http://schemas.microsoft.com/office/drawing/2014/main" id="{7E767798-C72E-62B9-311B-8C6E10FA5BAC}"/>
              </a:ext>
            </a:extLst>
          </p:cNvPr>
          <p:cNvSpPr/>
          <p:nvPr/>
        </p:nvSpPr>
        <p:spPr>
          <a:xfrm>
            <a:off x="8475729" y="1333163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01" name="Google Shape;1001;p80">
            <a:extLst>
              <a:ext uri="{FF2B5EF4-FFF2-40B4-BE49-F238E27FC236}">
                <a16:creationId xmlns:a16="http://schemas.microsoft.com/office/drawing/2014/main" id="{EBA4F5A1-6335-5B69-A645-B8898BBA290C}"/>
              </a:ext>
            </a:extLst>
          </p:cNvPr>
          <p:cNvSpPr/>
          <p:nvPr/>
        </p:nvSpPr>
        <p:spPr>
          <a:xfrm>
            <a:off x="7876929" y="1569388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02" name="Google Shape;1002;p80">
            <a:extLst>
              <a:ext uri="{FF2B5EF4-FFF2-40B4-BE49-F238E27FC236}">
                <a16:creationId xmlns:a16="http://schemas.microsoft.com/office/drawing/2014/main" id="{94344810-59C2-5C79-A201-ADF5FA64E318}"/>
              </a:ext>
            </a:extLst>
          </p:cNvPr>
          <p:cNvSpPr/>
          <p:nvPr/>
        </p:nvSpPr>
        <p:spPr>
          <a:xfrm>
            <a:off x="8076529" y="1569388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03" name="Google Shape;1003;p80">
            <a:extLst>
              <a:ext uri="{FF2B5EF4-FFF2-40B4-BE49-F238E27FC236}">
                <a16:creationId xmlns:a16="http://schemas.microsoft.com/office/drawing/2014/main" id="{0E25F63F-E023-36CB-D302-FBB01E482475}"/>
              </a:ext>
            </a:extLst>
          </p:cNvPr>
          <p:cNvSpPr/>
          <p:nvPr/>
        </p:nvSpPr>
        <p:spPr>
          <a:xfrm>
            <a:off x="8291326" y="1569388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04" name="Google Shape;1004;p80">
            <a:extLst>
              <a:ext uri="{FF2B5EF4-FFF2-40B4-BE49-F238E27FC236}">
                <a16:creationId xmlns:a16="http://schemas.microsoft.com/office/drawing/2014/main" id="{5A9DD069-1E30-3700-3896-EA53A0D28ACB}"/>
              </a:ext>
            </a:extLst>
          </p:cNvPr>
          <p:cNvSpPr/>
          <p:nvPr/>
        </p:nvSpPr>
        <p:spPr>
          <a:xfrm>
            <a:off x="8475729" y="1569388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05" name="Google Shape;1005;p80">
            <a:extLst>
              <a:ext uri="{FF2B5EF4-FFF2-40B4-BE49-F238E27FC236}">
                <a16:creationId xmlns:a16="http://schemas.microsoft.com/office/drawing/2014/main" id="{2D3C2276-39B0-4572-3ACF-8BC8BECA9011}"/>
              </a:ext>
            </a:extLst>
          </p:cNvPr>
          <p:cNvSpPr/>
          <p:nvPr/>
        </p:nvSpPr>
        <p:spPr>
          <a:xfrm>
            <a:off x="6984843" y="1805600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06" name="Google Shape;1006;p80">
            <a:extLst>
              <a:ext uri="{FF2B5EF4-FFF2-40B4-BE49-F238E27FC236}">
                <a16:creationId xmlns:a16="http://schemas.microsoft.com/office/drawing/2014/main" id="{8BF64D68-7CE0-4D00-DF8E-0BF8CBE876B7}"/>
              </a:ext>
            </a:extLst>
          </p:cNvPr>
          <p:cNvSpPr/>
          <p:nvPr/>
        </p:nvSpPr>
        <p:spPr>
          <a:xfrm>
            <a:off x="8076529" y="1805613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07" name="Google Shape;1007;p80">
            <a:extLst>
              <a:ext uri="{FF2B5EF4-FFF2-40B4-BE49-F238E27FC236}">
                <a16:creationId xmlns:a16="http://schemas.microsoft.com/office/drawing/2014/main" id="{AC567CD6-6254-F1C1-69B3-C827A9807F0B}"/>
              </a:ext>
            </a:extLst>
          </p:cNvPr>
          <p:cNvSpPr/>
          <p:nvPr/>
        </p:nvSpPr>
        <p:spPr>
          <a:xfrm>
            <a:off x="8475729" y="1805613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08" name="Google Shape;1008;p80">
            <a:extLst>
              <a:ext uri="{FF2B5EF4-FFF2-40B4-BE49-F238E27FC236}">
                <a16:creationId xmlns:a16="http://schemas.microsoft.com/office/drawing/2014/main" id="{575FFACC-89FF-BFE3-A60E-AAFEEC41BFD7}"/>
              </a:ext>
            </a:extLst>
          </p:cNvPr>
          <p:cNvSpPr/>
          <p:nvPr/>
        </p:nvSpPr>
        <p:spPr>
          <a:xfrm>
            <a:off x="8276129" y="1805613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" name="Google Shape;987;p80">
            <a:extLst>
              <a:ext uri="{FF2B5EF4-FFF2-40B4-BE49-F238E27FC236}">
                <a16:creationId xmlns:a16="http://schemas.microsoft.com/office/drawing/2014/main" id="{36A5EBD0-AC8B-8EEA-DE85-16144306E330}"/>
              </a:ext>
            </a:extLst>
          </p:cNvPr>
          <p:cNvSpPr/>
          <p:nvPr/>
        </p:nvSpPr>
        <p:spPr>
          <a:xfrm>
            <a:off x="7876929" y="1792700"/>
            <a:ext cx="1356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38307671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p85"/>
          <p:cNvSpPr txBox="1">
            <a:spLocks noGrp="1"/>
          </p:cNvSpPr>
          <p:nvPr>
            <p:ph type="title"/>
          </p:nvPr>
        </p:nvSpPr>
        <p:spPr>
          <a:xfrm>
            <a:off x="720000" y="4132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3200">
                <a:solidFill>
                  <a:schemeClr val="lt1"/>
                </a:solidFill>
              </a:rPr>
              <a:t>Lancaster County Data Profile</a:t>
            </a:r>
            <a:endParaRPr sz="2900" b="0">
              <a:solidFill>
                <a:schemeClr val="lt1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1186" name="Google Shape;1186;p85"/>
          <p:cNvSpPr/>
          <p:nvPr/>
        </p:nvSpPr>
        <p:spPr>
          <a:xfrm>
            <a:off x="89824" y="2241018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87" name="Google Shape;1187;p85"/>
          <p:cNvSpPr/>
          <p:nvPr/>
        </p:nvSpPr>
        <p:spPr>
          <a:xfrm>
            <a:off x="338937" y="2241018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88" name="Google Shape;1188;p85"/>
          <p:cNvSpPr/>
          <p:nvPr/>
        </p:nvSpPr>
        <p:spPr>
          <a:xfrm>
            <a:off x="588049" y="2241018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89" name="Google Shape;1189;p85"/>
          <p:cNvSpPr/>
          <p:nvPr/>
        </p:nvSpPr>
        <p:spPr>
          <a:xfrm>
            <a:off x="3494274" y="1895892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90" name="Google Shape;1190;p85"/>
          <p:cNvSpPr/>
          <p:nvPr/>
        </p:nvSpPr>
        <p:spPr>
          <a:xfrm>
            <a:off x="6630575" y="1895399"/>
            <a:ext cx="169200" cy="1239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91" name="Google Shape;1191;p85"/>
          <p:cNvSpPr/>
          <p:nvPr/>
        </p:nvSpPr>
        <p:spPr>
          <a:xfrm>
            <a:off x="600749" y="1545472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92" name="Google Shape;1192;p85"/>
          <p:cNvSpPr/>
          <p:nvPr/>
        </p:nvSpPr>
        <p:spPr>
          <a:xfrm>
            <a:off x="325337" y="1545472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93" name="Google Shape;1193;p85"/>
          <p:cNvSpPr/>
          <p:nvPr/>
        </p:nvSpPr>
        <p:spPr>
          <a:xfrm>
            <a:off x="3494274" y="1918810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94" name="Google Shape;1194;p85"/>
          <p:cNvSpPr/>
          <p:nvPr/>
        </p:nvSpPr>
        <p:spPr>
          <a:xfrm>
            <a:off x="89837" y="1545472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95" name="Google Shape;1195;p85"/>
          <p:cNvSpPr/>
          <p:nvPr/>
        </p:nvSpPr>
        <p:spPr>
          <a:xfrm>
            <a:off x="108874" y="1759921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96" name="Google Shape;1196;p85"/>
          <p:cNvSpPr/>
          <p:nvPr/>
        </p:nvSpPr>
        <p:spPr>
          <a:xfrm>
            <a:off x="357987" y="1759921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97" name="Google Shape;1197;p85"/>
          <p:cNvSpPr/>
          <p:nvPr/>
        </p:nvSpPr>
        <p:spPr>
          <a:xfrm>
            <a:off x="610266" y="1770808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98" name="Google Shape;1198;p85"/>
          <p:cNvSpPr/>
          <p:nvPr/>
        </p:nvSpPr>
        <p:spPr>
          <a:xfrm>
            <a:off x="108849" y="2000470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99" name="Google Shape;1199;p85"/>
          <p:cNvSpPr/>
          <p:nvPr/>
        </p:nvSpPr>
        <p:spPr>
          <a:xfrm>
            <a:off x="357987" y="1996145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01" name="Google Shape;1201;p85"/>
          <p:cNvSpPr/>
          <p:nvPr/>
        </p:nvSpPr>
        <p:spPr>
          <a:xfrm>
            <a:off x="607099" y="1996145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02" name="Google Shape;1202;p85"/>
          <p:cNvSpPr/>
          <p:nvPr/>
        </p:nvSpPr>
        <p:spPr>
          <a:xfrm>
            <a:off x="89824" y="2481568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03" name="Google Shape;1203;p85"/>
          <p:cNvSpPr/>
          <p:nvPr/>
        </p:nvSpPr>
        <p:spPr>
          <a:xfrm>
            <a:off x="338937" y="2481568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04" name="Google Shape;1204;p85"/>
          <p:cNvSpPr/>
          <p:nvPr/>
        </p:nvSpPr>
        <p:spPr>
          <a:xfrm>
            <a:off x="3618837" y="1895893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05" name="Google Shape;1205;p85"/>
          <p:cNvSpPr/>
          <p:nvPr/>
        </p:nvSpPr>
        <p:spPr>
          <a:xfrm>
            <a:off x="6630575" y="1911675"/>
            <a:ext cx="169200" cy="1359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06" name="Google Shape;1206;p85"/>
          <p:cNvSpPr txBox="1"/>
          <p:nvPr/>
        </p:nvSpPr>
        <p:spPr>
          <a:xfrm>
            <a:off x="0" y="801074"/>
            <a:ext cx="1455300" cy="630300"/>
          </a:xfrm>
          <a:prstGeom prst="rect">
            <a:avLst/>
          </a:prstGeom>
          <a:solidFill>
            <a:srgbClr val="FFE2A1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"/>
              <a:buFont typeface="Arial"/>
              <a:buNone/>
            </a:pPr>
            <a:r>
              <a:rPr lang="en" sz="10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Drag a dot to any data points that particularly catch your attention</a:t>
            </a:r>
            <a:endParaRPr sz="10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07" name="Google Shape;1207;p85"/>
          <p:cNvSpPr/>
          <p:nvPr/>
        </p:nvSpPr>
        <p:spPr>
          <a:xfrm>
            <a:off x="108849" y="3749768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08" name="Google Shape;1208;p85"/>
          <p:cNvSpPr/>
          <p:nvPr/>
        </p:nvSpPr>
        <p:spPr>
          <a:xfrm>
            <a:off x="357962" y="3749768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09" name="Google Shape;1209;p85"/>
          <p:cNvSpPr/>
          <p:nvPr/>
        </p:nvSpPr>
        <p:spPr>
          <a:xfrm>
            <a:off x="607074" y="3749768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10" name="Google Shape;1210;p85"/>
          <p:cNvSpPr/>
          <p:nvPr/>
        </p:nvSpPr>
        <p:spPr>
          <a:xfrm>
            <a:off x="6630574" y="2918242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11" name="Google Shape;1211;p85"/>
          <p:cNvSpPr/>
          <p:nvPr/>
        </p:nvSpPr>
        <p:spPr>
          <a:xfrm>
            <a:off x="6885575" y="2503262"/>
            <a:ext cx="169200" cy="1239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1F1F1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12" name="Google Shape;1212;p85"/>
          <p:cNvSpPr/>
          <p:nvPr/>
        </p:nvSpPr>
        <p:spPr>
          <a:xfrm>
            <a:off x="619774" y="3054222"/>
            <a:ext cx="169200" cy="123000"/>
          </a:xfrm>
          <a:prstGeom prst="star5">
            <a:avLst>
              <a:gd name="adj" fmla="val 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13" name="Google Shape;1213;p85"/>
          <p:cNvSpPr/>
          <p:nvPr/>
        </p:nvSpPr>
        <p:spPr>
          <a:xfrm>
            <a:off x="4240962" y="3284447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14" name="Google Shape;1214;p85"/>
          <p:cNvSpPr/>
          <p:nvPr/>
        </p:nvSpPr>
        <p:spPr>
          <a:xfrm>
            <a:off x="6139974" y="3284447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15" name="Google Shape;1215;p85"/>
          <p:cNvSpPr/>
          <p:nvPr/>
        </p:nvSpPr>
        <p:spPr>
          <a:xfrm>
            <a:off x="4240962" y="3284447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16" name="Google Shape;1216;p85"/>
          <p:cNvSpPr/>
          <p:nvPr/>
        </p:nvSpPr>
        <p:spPr>
          <a:xfrm>
            <a:off x="127899" y="3268671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17" name="Google Shape;1217;p85"/>
          <p:cNvSpPr/>
          <p:nvPr/>
        </p:nvSpPr>
        <p:spPr>
          <a:xfrm>
            <a:off x="377012" y="3268671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18" name="Google Shape;1218;p85"/>
          <p:cNvSpPr/>
          <p:nvPr/>
        </p:nvSpPr>
        <p:spPr>
          <a:xfrm>
            <a:off x="3744966" y="1996146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19" name="Google Shape;1219;p85"/>
          <p:cNvSpPr/>
          <p:nvPr/>
        </p:nvSpPr>
        <p:spPr>
          <a:xfrm>
            <a:off x="127874" y="3509220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20" name="Google Shape;1220;p85"/>
          <p:cNvSpPr/>
          <p:nvPr/>
        </p:nvSpPr>
        <p:spPr>
          <a:xfrm>
            <a:off x="377012" y="3504895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22" name="Google Shape;1222;p85"/>
          <p:cNvSpPr/>
          <p:nvPr/>
        </p:nvSpPr>
        <p:spPr>
          <a:xfrm>
            <a:off x="626124" y="3504895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23" name="Google Shape;1223;p85"/>
          <p:cNvSpPr txBox="1"/>
          <p:nvPr/>
        </p:nvSpPr>
        <p:spPr>
          <a:xfrm>
            <a:off x="1632100" y="1158775"/>
            <a:ext cx="7179300" cy="3132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9525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r>
              <a:rPr lang="en" sz="1370" b="1">
                <a:solidFill>
                  <a:srgbClr val="89B7C8"/>
                </a:solidFill>
                <a:latin typeface="Calibri"/>
                <a:ea typeface="Calibri"/>
                <a:cs typeface="Calibri"/>
                <a:sym typeface="Calibri"/>
              </a:rPr>
              <a:t>Additional screening related data:</a:t>
            </a:r>
            <a:endParaRPr sz="1370" b="1">
              <a:solidFill>
                <a:srgbClr val="89B7C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952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endParaRPr sz="1370" b="1">
              <a:latin typeface="Calibri"/>
              <a:ea typeface="Calibri"/>
              <a:cs typeface="Calibri"/>
              <a:sym typeface="Calibri"/>
            </a:endParaRPr>
          </a:p>
          <a:p>
            <a:pPr marL="0" marR="952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endParaRPr sz="1370" b="1">
              <a:latin typeface="Calibri"/>
              <a:ea typeface="Calibri"/>
              <a:cs typeface="Calibri"/>
              <a:sym typeface="Calibri"/>
            </a:endParaRPr>
          </a:p>
          <a:p>
            <a:pPr marL="0" marR="9525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r>
              <a:rPr lang="en" sz="1370" b="1">
                <a:latin typeface="Calibri"/>
                <a:ea typeface="Calibri"/>
                <a:cs typeface="Calibri"/>
                <a:sym typeface="Calibri"/>
              </a:rPr>
              <a:t>Mammography Screening Rate:  </a:t>
            </a:r>
            <a:r>
              <a:rPr lang="en" sz="137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66.9%</a:t>
            </a:r>
            <a:endParaRPr sz="137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9525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r>
              <a:rPr lang="en" sz="1370" b="1">
                <a:latin typeface="Calibri"/>
                <a:ea typeface="Calibri"/>
                <a:cs typeface="Calibri"/>
                <a:sym typeface="Calibri"/>
              </a:rPr>
              <a:t>Breast Cancer Mortality:  </a:t>
            </a:r>
            <a:r>
              <a:rPr lang="en" sz="137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&gt;18.4 to 22.7</a:t>
            </a:r>
            <a:endParaRPr sz="137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9525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endParaRPr sz="1370" b="1">
              <a:latin typeface="Calibri"/>
              <a:ea typeface="Calibri"/>
              <a:cs typeface="Calibri"/>
              <a:sym typeface="Calibri"/>
            </a:endParaRPr>
          </a:p>
          <a:p>
            <a:pPr marL="0" marR="9525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r>
              <a:rPr lang="en" sz="1370" b="1">
                <a:latin typeface="Calibri"/>
                <a:ea typeface="Calibri"/>
                <a:cs typeface="Calibri"/>
                <a:sym typeface="Calibri"/>
              </a:rPr>
              <a:t>Cervical Cancer Screening Rate:  </a:t>
            </a:r>
            <a:r>
              <a:rPr lang="en" sz="137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&gt;69.3 to 71.7 </a:t>
            </a:r>
            <a:endParaRPr sz="137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9525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endParaRPr sz="1370" b="1">
              <a:latin typeface="Calibri"/>
              <a:ea typeface="Calibri"/>
              <a:cs typeface="Calibri"/>
              <a:sym typeface="Calibri"/>
            </a:endParaRPr>
          </a:p>
          <a:p>
            <a:pPr marL="0" marR="9525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r>
              <a:rPr lang="en" sz="1370" b="1">
                <a:latin typeface="Calibri"/>
                <a:ea typeface="Calibri"/>
                <a:cs typeface="Calibri"/>
                <a:sym typeface="Calibri"/>
              </a:rPr>
              <a:t>Participating EWM Provider Clinics:  </a:t>
            </a:r>
            <a:r>
              <a:rPr lang="en" sz="137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29</a:t>
            </a:r>
            <a:endParaRPr sz="137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9525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endParaRPr sz="1370" b="1">
              <a:latin typeface="Calibri"/>
              <a:ea typeface="Calibri"/>
              <a:cs typeface="Calibri"/>
              <a:sym typeface="Calibri"/>
            </a:endParaRPr>
          </a:p>
          <a:p>
            <a:pPr marL="0" marR="9525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r>
              <a:rPr lang="en" sz="1370" b="1">
                <a:latin typeface="Calibri"/>
                <a:ea typeface="Calibri"/>
                <a:cs typeface="Calibri"/>
                <a:sym typeface="Calibri"/>
              </a:rPr>
              <a:t>Physical Inactivity: </a:t>
            </a:r>
            <a:r>
              <a:rPr lang="en" sz="137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21%</a:t>
            </a:r>
            <a:endParaRPr sz="137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9525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endParaRPr sz="1370" b="1">
              <a:latin typeface="Calibri"/>
              <a:ea typeface="Calibri"/>
              <a:cs typeface="Calibri"/>
              <a:sym typeface="Calibri"/>
            </a:endParaRPr>
          </a:p>
          <a:p>
            <a:pPr marL="0" marR="9525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r>
              <a:rPr lang="en" sz="1370" b="1">
                <a:latin typeface="Calibri"/>
                <a:ea typeface="Calibri"/>
                <a:cs typeface="Calibri"/>
                <a:sym typeface="Calibri"/>
              </a:rPr>
              <a:t>Program-Eligible Female Population Distribution for Breast Cancer Screening: </a:t>
            </a:r>
            <a:r>
              <a:rPr lang="en" sz="137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2049</a:t>
            </a:r>
            <a:endParaRPr sz="137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9525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r>
              <a:rPr lang="en" sz="1370" b="1">
                <a:latin typeface="Calibri"/>
                <a:ea typeface="Calibri"/>
                <a:cs typeface="Calibri"/>
                <a:sym typeface="Calibri"/>
              </a:rPr>
              <a:t>Program-Eligible Female Population Distribution for Cervical Cancer Screening:  </a:t>
            </a:r>
            <a:r>
              <a:rPr lang="en" sz="137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5882</a:t>
            </a:r>
            <a:endParaRPr sz="670">
              <a:latin typeface="Calibri"/>
              <a:ea typeface="Calibri"/>
              <a:cs typeface="Calibri"/>
              <a:sym typeface="Calibri"/>
            </a:endParaRPr>
          </a:p>
          <a:p>
            <a:pPr marL="0" marR="952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endParaRPr sz="67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4" name="Google Shape;1224;p85"/>
          <p:cNvSpPr/>
          <p:nvPr/>
        </p:nvSpPr>
        <p:spPr>
          <a:xfrm>
            <a:off x="108849" y="3990318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25" name="Google Shape;1225;p85"/>
          <p:cNvSpPr/>
          <p:nvPr/>
        </p:nvSpPr>
        <p:spPr>
          <a:xfrm>
            <a:off x="357962" y="3990318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26" name="Google Shape;1226;p85"/>
          <p:cNvSpPr/>
          <p:nvPr/>
        </p:nvSpPr>
        <p:spPr>
          <a:xfrm>
            <a:off x="607074" y="3990318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27" name="Google Shape;1227;p85"/>
          <p:cNvSpPr/>
          <p:nvPr/>
        </p:nvSpPr>
        <p:spPr>
          <a:xfrm>
            <a:off x="643050" y="3268671"/>
            <a:ext cx="169200" cy="1359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" name="Google Shape;1188;p85">
            <a:extLst>
              <a:ext uri="{FF2B5EF4-FFF2-40B4-BE49-F238E27FC236}">
                <a16:creationId xmlns:a16="http://schemas.microsoft.com/office/drawing/2014/main" id="{16652F9D-B2BB-3E7B-DD31-F30AC28C8FA4}"/>
              </a:ext>
            </a:extLst>
          </p:cNvPr>
          <p:cNvSpPr/>
          <p:nvPr/>
        </p:nvSpPr>
        <p:spPr>
          <a:xfrm>
            <a:off x="588049" y="2480549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p86"/>
          <p:cNvSpPr txBox="1">
            <a:spLocks noGrp="1"/>
          </p:cNvSpPr>
          <p:nvPr>
            <p:ph type="title" idx="4294967295"/>
          </p:nvPr>
        </p:nvSpPr>
        <p:spPr>
          <a:xfrm>
            <a:off x="170700" y="55250"/>
            <a:ext cx="8793000" cy="6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2900">
                <a:solidFill>
                  <a:srgbClr val="E3B24A"/>
                </a:solidFill>
              </a:rPr>
              <a:t>Data Review </a:t>
            </a:r>
            <a:r>
              <a:rPr lang="en" sz="2900">
                <a:solidFill>
                  <a:srgbClr val="FF0000"/>
                </a:solidFill>
              </a:rPr>
              <a:t>KEY POINTS</a:t>
            </a:r>
            <a:r>
              <a:rPr lang="en" sz="2900">
                <a:solidFill>
                  <a:srgbClr val="E3B24A"/>
                </a:solidFill>
              </a:rPr>
              <a:t> Report Out</a:t>
            </a:r>
            <a:endParaRPr sz="2900">
              <a:solidFill>
                <a:srgbClr val="E3B24A"/>
              </a:solidFill>
            </a:endParaRPr>
          </a:p>
        </p:txBody>
      </p:sp>
      <p:sp>
        <p:nvSpPr>
          <p:cNvPr id="1233" name="Google Shape;1233;p86"/>
          <p:cNvSpPr txBox="1"/>
          <p:nvPr/>
        </p:nvSpPr>
        <p:spPr>
          <a:xfrm>
            <a:off x="324450" y="874675"/>
            <a:ext cx="1720200" cy="1697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36575" tIns="36575" rIns="36575" bIns="36575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900" b="1" dirty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GROUP A:</a:t>
            </a:r>
            <a:r>
              <a:rPr lang="en" sz="900" b="1" dirty="0">
                <a:latin typeface="Proxima Nova"/>
                <a:ea typeface="Proxima Nova"/>
                <a:cs typeface="Proxima Nova"/>
                <a:sym typeface="Proxima Nova"/>
              </a:rPr>
              <a:t> KEY POINTS </a:t>
            </a:r>
            <a:endParaRPr sz="900" b="1" i="0" u="none" strike="noStrike" cap="none"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34" name="Google Shape;1234;p86"/>
          <p:cNvSpPr txBox="1"/>
          <p:nvPr/>
        </p:nvSpPr>
        <p:spPr>
          <a:xfrm>
            <a:off x="2592850" y="874675"/>
            <a:ext cx="1720200" cy="1697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36575" tIns="36575" rIns="36575" bIns="3657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900" b="1" dirty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GROUP A:</a:t>
            </a:r>
            <a:r>
              <a:rPr lang="en" sz="900" b="1" dirty="0">
                <a:latin typeface="Proxima Nova"/>
                <a:ea typeface="Proxima Nova"/>
                <a:cs typeface="Proxima Nova"/>
                <a:sym typeface="Proxima Nova"/>
              </a:rPr>
              <a:t> KEY POINTS </a:t>
            </a:r>
            <a:endParaRPr sz="900" b="1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35" name="Google Shape;1235;p86"/>
          <p:cNvSpPr txBox="1"/>
          <p:nvPr/>
        </p:nvSpPr>
        <p:spPr>
          <a:xfrm>
            <a:off x="4861250" y="874675"/>
            <a:ext cx="1720200" cy="1697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36575" tIns="36575" rIns="36575" bIns="3657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900" b="1" dirty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GROUP A:</a:t>
            </a:r>
            <a:r>
              <a:rPr lang="en" sz="900" b="1" dirty="0">
                <a:latin typeface="Proxima Nova"/>
                <a:ea typeface="Proxima Nova"/>
                <a:cs typeface="Proxima Nova"/>
                <a:sym typeface="Proxima Nova"/>
              </a:rPr>
              <a:t> KEY POINTS </a:t>
            </a:r>
            <a:endParaRPr sz="900" b="1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36" name="Google Shape;1236;p86"/>
          <p:cNvSpPr txBox="1"/>
          <p:nvPr/>
        </p:nvSpPr>
        <p:spPr>
          <a:xfrm>
            <a:off x="7031250" y="874675"/>
            <a:ext cx="1720200" cy="1697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36575" tIns="36575" rIns="36575" bIns="3657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900" b="1" dirty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GROUP A:</a:t>
            </a:r>
            <a:r>
              <a:rPr lang="en" sz="900" b="1" dirty="0">
                <a:latin typeface="Proxima Nova"/>
                <a:ea typeface="Proxima Nova"/>
                <a:cs typeface="Proxima Nova"/>
                <a:sym typeface="Proxima Nova"/>
              </a:rPr>
              <a:t> KEY POINTS </a:t>
            </a:r>
            <a:endParaRPr sz="900" b="1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37" name="Google Shape;1237;p86"/>
          <p:cNvSpPr txBox="1"/>
          <p:nvPr/>
        </p:nvSpPr>
        <p:spPr>
          <a:xfrm>
            <a:off x="324450" y="3011556"/>
            <a:ext cx="1720200" cy="16137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36575" tIns="36575" rIns="36575" bIns="3657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900" b="1" dirty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GROUP B:</a:t>
            </a:r>
            <a:r>
              <a:rPr lang="en" sz="900" b="1" dirty="0">
                <a:latin typeface="Proxima Nova"/>
                <a:ea typeface="Proxima Nova"/>
                <a:cs typeface="Proxima Nova"/>
                <a:sym typeface="Proxima Nova"/>
              </a:rPr>
              <a:t> KEY POINTS </a:t>
            </a:r>
            <a:endParaRPr sz="900" b="1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38" name="Google Shape;1238;p86"/>
          <p:cNvSpPr txBox="1"/>
          <p:nvPr/>
        </p:nvSpPr>
        <p:spPr>
          <a:xfrm>
            <a:off x="2629588" y="3011556"/>
            <a:ext cx="1720200" cy="16137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36575" tIns="36575" rIns="36575" bIns="3657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33333"/>
              <a:buFont typeface="Arial"/>
              <a:buNone/>
            </a:pPr>
            <a:r>
              <a:rPr lang="en" sz="900" b="1" dirty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GROUP B:</a:t>
            </a:r>
            <a:r>
              <a:rPr lang="en" sz="900" b="1" dirty="0">
                <a:latin typeface="Proxima Nova"/>
                <a:ea typeface="Proxima Nova"/>
                <a:cs typeface="Proxima Nova"/>
                <a:sym typeface="Proxima Nova"/>
              </a:rPr>
              <a:t> KEY POINTS </a:t>
            </a:r>
            <a:endParaRPr sz="900" b="1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200" b="1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200" b="1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39" name="Google Shape;1239;p86"/>
          <p:cNvSpPr txBox="1"/>
          <p:nvPr/>
        </p:nvSpPr>
        <p:spPr>
          <a:xfrm>
            <a:off x="4904825" y="3011556"/>
            <a:ext cx="1720200" cy="16137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36575" tIns="36575" rIns="36575" bIns="3657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900" b="1" dirty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GROUP B:</a:t>
            </a:r>
            <a:r>
              <a:rPr lang="en" sz="900" b="1" dirty="0">
                <a:latin typeface="Proxima Nova"/>
                <a:ea typeface="Proxima Nova"/>
                <a:cs typeface="Proxima Nova"/>
                <a:sym typeface="Proxima Nova"/>
              </a:rPr>
              <a:t> KEY POINTS </a:t>
            </a:r>
            <a:endParaRPr sz="900" b="1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40" name="Google Shape;1240;p86"/>
          <p:cNvSpPr txBox="1"/>
          <p:nvPr/>
        </p:nvSpPr>
        <p:spPr>
          <a:xfrm>
            <a:off x="7097075" y="3077381"/>
            <a:ext cx="1720200" cy="16137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36575" tIns="36575" rIns="36575" bIns="3657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900" b="1" dirty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GROUP B:</a:t>
            </a:r>
            <a:r>
              <a:rPr lang="en" sz="900" b="1" dirty="0">
                <a:latin typeface="Proxima Nova"/>
                <a:ea typeface="Proxima Nova"/>
                <a:cs typeface="Proxima Nova"/>
                <a:sym typeface="Proxima Nova"/>
              </a:rPr>
              <a:t> KEY POINTS </a:t>
            </a:r>
            <a:endParaRPr sz="900" b="1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p87"/>
          <p:cNvSpPr txBox="1">
            <a:spLocks noGrp="1"/>
          </p:cNvSpPr>
          <p:nvPr>
            <p:ph type="title" idx="4294967295"/>
          </p:nvPr>
        </p:nvSpPr>
        <p:spPr>
          <a:xfrm>
            <a:off x="170700" y="55250"/>
            <a:ext cx="88005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2900">
                <a:solidFill>
                  <a:schemeClr val="lt2"/>
                </a:solidFill>
              </a:rPr>
              <a:t>Data Review </a:t>
            </a:r>
            <a:r>
              <a:rPr lang="en" sz="2900">
                <a:solidFill>
                  <a:srgbClr val="FF0000"/>
                </a:solidFill>
              </a:rPr>
              <a:t>RECOMMENDATIONS</a:t>
            </a:r>
            <a:r>
              <a:rPr lang="en" sz="2900">
                <a:solidFill>
                  <a:schemeClr val="lt2"/>
                </a:solidFill>
              </a:rPr>
              <a:t> Report Out</a:t>
            </a:r>
            <a:endParaRPr sz="2900">
              <a:solidFill>
                <a:srgbClr val="E3B24A"/>
              </a:solidFill>
            </a:endParaRPr>
          </a:p>
        </p:txBody>
      </p:sp>
      <p:sp>
        <p:nvSpPr>
          <p:cNvPr id="1246" name="Google Shape;1246;p87"/>
          <p:cNvSpPr txBox="1"/>
          <p:nvPr/>
        </p:nvSpPr>
        <p:spPr>
          <a:xfrm>
            <a:off x="324450" y="874675"/>
            <a:ext cx="1720200" cy="1697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36575" tIns="36575" rIns="36575" bIns="3657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900" b="1" dirty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GROUP A: </a:t>
            </a:r>
            <a:r>
              <a:rPr lang="en" sz="900" b="1" dirty="0">
                <a:latin typeface="Proxima Nova"/>
                <a:ea typeface="Proxima Nova"/>
                <a:cs typeface="Proxima Nova"/>
                <a:sym typeface="Proxima Nova"/>
              </a:rPr>
              <a:t>Recommendations</a:t>
            </a:r>
            <a:endParaRPr sz="900" b="1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47" name="Google Shape;1247;p87"/>
          <p:cNvSpPr txBox="1"/>
          <p:nvPr/>
        </p:nvSpPr>
        <p:spPr>
          <a:xfrm>
            <a:off x="2592850" y="874675"/>
            <a:ext cx="1720200" cy="1697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36575" tIns="36575" rIns="36575" bIns="3657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900" b="1" dirty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GROUP A:</a:t>
            </a:r>
            <a:r>
              <a:rPr lang="en" sz="900" b="1" dirty="0">
                <a:latin typeface="Proxima Nova"/>
                <a:ea typeface="Proxima Nova"/>
                <a:cs typeface="Proxima Nova"/>
                <a:sym typeface="Proxima Nova"/>
              </a:rPr>
              <a:t> Recommendations</a:t>
            </a:r>
            <a:endParaRPr sz="900" b="1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48" name="Google Shape;1248;p87"/>
          <p:cNvSpPr txBox="1"/>
          <p:nvPr/>
        </p:nvSpPr>
        <p:spPr>
          <a:xfrm>
            <a:off x="4861250" y="874675"/>
            <a:ext cx="1720200" cy="1697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36575" tIns="36575" rIns="36575" bIns="3657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900" b="1" dirty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GROUP A:</a:t>
            </a:r>
            <a:r>
              <a:rPr lang="en" sz="900" b="1" dirty="0">
                <a:latin typeface="Proxima Nova"/>
                <a:ea typeface="Proxima Nova"/>
                <a:cs typeface="Proxima Nova"/>
                <a:sym typeface="Proxima Nova"/>
              </a:rPr>
              <a:t> Recommendations</a:t>
            </a:r>
            <a:endParaRPr sz="900" b="1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49" name="Google Shape;1249;p87"/>
          <p:cNvSpPr txBox="1"/>
          <p:nvPr/>
        </p:nvSpPr>
        <p:spPr>
          <a:xfrm>
            <a:off x="7031250" y="874675"/>
            <a:ext cx="1720200" cy="1697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36575" tIns="36575" rIns="36575" bIns="3657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900" b="1" dirty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GROUP A:</a:t>
            </a:r>
            <a:r>
              <a:rPr lang="en" sz="900" b="1" dirty="0">
                <a:latin typeface="Proxima Nova"/>
                <a:ea typeface="Proxima Nova"/>
                <a:cs typeface="Proxima Nova"/>
                <a:sym typeface="Proxima Nova"/>
              </a:rPr>
              <a:t> Recommendations</a:t>
            </a:r>
            <a:endParaRPr sz="900" b="1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900" b="1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50" name="Google Shape;1250;p87"/>
          <p:cNvSpPr txBox="1"/>
          <p:nvPr/>
        </p:nvSpPr>
        <p:spPr>
          <a:xfrm>
            <a:off x="324450" y="3011556"/>
            <a:ext cx="1720200" cy="16137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36575" tIns="36575" rIns="36575" bIns="3657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900" b="1" dirty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GROUP B: </a:t>
            </a:r>
            <a:r>
              <a:rPr lang="en" sz="900" b="1" dirty="0">
                <a:latin typeface="Proxima Nova"/>
                <a:ea typeface="Proxima Nova"/>
                <a:cs typeface="Proxima Nova"/>
                <a:sym typeface="Proxima Nova"/>
              </a:rPr>
              <a:t>Recommendations</a:t>
            </a:r>
            <a:endParaRPr sz="900" b="1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51" name="Google Shape;1251;p87"/>
          <p:cNvSpPr txBox="1"/>
          <p:nvPr/>
        </p:nvSpPr>
        <p:spPr>
          <a:xfrm>
            <a:off x="2629588" y="3011556"/>
            <a:ext cx="1720200" cy="16137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36575" tIns="36575" rIns="36575" bIns="3657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900" b="1" dirty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GROUP B: </a:t>
            </a:r>
            <a:r>
              <a:rPr lang="en" sz="900" b="1" dirty="0">
                <a:latin typeface="Proxima Nova"/>
                <a:ea typeface="Proxima Nova"/>
                <a:cs typeface="Proxima Nova"/>
                <a:sym typeface="Proxima Nova"/>
              </a:rPr>
              <a:t>Recommendations</a:t>
            </a:r>
            <a:endParaRPr sz="1200" b="1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52" name="Google Shape;1252;p87"/>
          <p:cNvSpPr txBox="1"/>
          <p:nvPr/>
        </p:nvSpPr>
        <p:spPr>
          <a:xfrm>
            <a:off x="4904825" y="3011556"/>
            <a:ext cx="1720200" cy="16137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36575" tIns="36575" rIns="36575" bIns="3657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900" b="1" dirty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GROUP B: </a:t>
            </a:r>
            <a:r>
              <a:rPr lang="en" sz="900" b="1" dirty="0">
                <a:latin typeface="Proxima Nova"/>
                <a:ea typeface="Proxima Nova"/>
                <a:cs typeface="Proxima Nova"/>
                <a:sym typeface="Proxima Nova"/>
              </a:rPr>
              <a:t>Recommendations</a:t>
            </a:r>
            <a:endParaRPr sz="1200" b="1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900" b="1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900" b="1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53" name="Google Shape;1253;p87"/>
          <p:cNvSpPr txBox="1"/>
          <p:nvPr/>
        </p:nvSpPr>
        <p:spPr>
          <a:xfrm>
            <a:off x="7091050" y="3011556"/>
            <a:ext cx="1720200" cy="16137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36575" tIns="36575" rIns="36575" bIns="3657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900" b="1" dirty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GROUP B: </a:t>
            </a:r>
            <a:r>
              <a:rPr lang="en" sz="900" b="1" dirty="0">
                <a:latin typeface="Proxima Nova"/>
                <a:ea typeface="Proxima Nova"/>
                <a:cs typeface="Proxima Nova"/>
                <a:sym typeface="Proxima Nova"/>
              </a:rPr>
              <a:t>Recommendations</a:t>
            </a:r>
            <a:endParaRPr sz="1200" b="1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88"/>
          <p:cNvSpPr txBox="1">
            <a:spLocks noGrp="1"/>
          </p:cNvSpPr>
          <p:nvPr>
            <p:ph type="title"/>
          </p:nvPr>
        </p:nvSpPr>
        <p:spPr>
          <a:xfrm>
            <a:off x="720000" y="4132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TIME FOR A </a:t>
            </a:r>
            <a:r>
              <a:rPr lang="en">
                <a:solidFill>
                  <a:srgbClr val="FF0000"/>
                </a:solidFill>
              </a:rPr>
              <a:t>5 MINUTE</a:t>
            </a:r>
            <a:r>
              <a:rPr lang="en"/>
              <a:t> BREAK!</a:t>
            </a:r>
            <a:endParaRPr/>
          </a:p>
        </p:txBody>
      </p:sp>
      <p:sp>
        <p:nvSpPr>
          <p:cNvPr id="1259" name="Google Shape;1259;p88"/>
          <p:cNvSpPr txBox="1">
            <a:spLocks noGrp="1"/>
          </p:cNvSpPr>
          <p:nvPr>
            <p:ph type="subTitle" idx="1"/>
          </p:nvPr>
        </p:nvSpPr>
        <p:spPr>
          <a:xfrm>
            <a:off x="720000" y="1381450"/>
            <a:ext cx="2941200" cy="29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1260" name="Google Shape;1260;p88"/>
          <p:cNvSpPr txBox="1">
            <a:spLocks noGrp="1"/>
          </p:cNvSpPr>
          <p:nvPr>
            <p:ph type="subTitle" idx="2"/>
          </p:nvPr>
        </p:nvSpPr>
        <p:spPr>
          <a:xfrm>
            <a:off x="4572000" y="1381450"/>
            <a:ext cx="3466500" cy="25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pic>
        <p:nvPicPr>
          <p:cNvPr id="1261" name="Google Shape;1261;p88" descr="Walk in the meadow walk in the mountains in the mountains with sun and landscapes (Provided by Getty Images)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1381450"/>
            <a:ext cx="3767624" cy="294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2" name="Google Shape;1262;p88" descr="Cup of coffee (Provided by Getty Images)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0525" y="1381450"/>
            <a:ext cx="3696425" cy="2941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p89"/>
          <p:cNvSpPr txBox="1">
            <a:spLocks noGrp="1"/>
          </p:cNvSpPr>
          <p:nvPr>
            <p:ph type="title"/>
          </p:nvPr>
        </p:nvSpPr>
        <p:spPr>
          <a:xfrm>
            <a:off x="1736250" y="1744978"/>
            <a:ext cx="5671500" cy="17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Let’s Brainstorm!</a:t>
            </a:r>
            <a:endParaRPr/>
          </a:p>
        </p:txBody>
      </p:sp>
      <p:sp>
        <p:nvSpPr>
          <p:cNvPr id="1268" name="Google Shape;1268;p89"/>
          <p:cNvSpPr txBox="1">
            <a:spLocks noGrp="1"/>
          </p:cNvSpPr>
          <p:nvPr>
            <p:ph type="subTitle" idx="1"/>
          </p:nvPr>
        </p:nvSpPr>
        <p:spPr>
          <a:xfrm>
            <a:off x="1340550" y="3814125"/>
            <a:ext cx="6767700" cy="4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/>
              <a:t>What are the </a:t>
            </a:r>
            <a:r>
              <a:rPr lang="en" b="1">
                <a:solidFill>
                  <a:srgbClr val="FF0000"/>
                </a:solidFill>
              </a:rPr>
              <a:t>ROADBLOCKS</a:t>
            </a:r>
            <a:r>
              <a:rPr lang="en"/>
              <a:t> and what are the </a:t>
            </a:r>
            <a:r>
              <a:rPr lang="en" b="1">
                <a:solidFill>
                  <a:srgbClr val="FF0000"/>
                </a:solidFill>
              </a:rPr>
              <a:t>POSSIBLE SOLUTIONS</a:t>
            </a:r>
            <a:r>
              <a:rPr lang="en">
                <a:solidFill>
                  <a:schemeClr val="dk1"/>
                </a:solidFill>
              </a:rPr>
              <a:t>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69" name="Google Shape;1269;p89"/>
          <p:cNvSpPr txBox="1">
            <a:spLocks noGrp="1"/>
          </p:cNvSpPr>
          <p:nvPr>
            <p:ph type="title" idx="2"/>
          </p:nvPr>
        </p:nvSpPr>
        <p:spPr>
          <a:xfrm>
            <a:off x="1888650" y="589175"/>
            <a:ext cx="5671500" cy="10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lang="en" sz="6400"/>
              <a:t>Welcome Back!</a:t>
            </a:r>
            <a:endParaRPr sz="6400"/>
          </a:p>
        </p:txBody>
      </p:sp>
      <p:pic>
        <p:nvPicPr>
          <p:cNvPr id="1270" name="Google Shape;1270;p89" descr="protest related police barricade with lights and strips vector with editable stroke (Provided by Getty Images)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25" y="1890162"/>
            <a:ext cx="1846036" cy="1846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1" name="Google Shape;1271;p89" descr="a circle with two arrows pointing in opposite directions inside of it . (Provided by Tenor)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60150" y="2211675"/>
            <a:ext cx="1336661" cy="120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p90"/>
          <p:cNvSpPr txBox="1">
            <a:spLocks noGrp="1"/>
          </p:cNvSpPr>
          <p:nvPr>
            <p:ph type="title"/>
          </p:nvPr>
        </p:nvSpPr>
        <p:spPr>
          <a:xfrm>
            <a:off x="376175" y="257175"/>
            <a:ext cx="7580400" cy="1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Brainstorming Session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3300" b="0">
                <a:solidFill>
                  <a:srgbClr val="E3B24A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What if you had a Magic Wand?  </a:t>
            </a:r>
            <a:br>
              <a:rPr lang="en" sz="3300" b="0">
                <a:solidFill>
                  <a:srgbClr val="E3B24A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</a:br>
            <a:r>
              <a:rPr lang="en" sz="3300" b="0">
                <a:solidFill>
                  <a:srgbClr val="E3B24A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What solutions can we come up with? </a:t>
            </a:r>
            <a:endParaRPr sz="3300" b="0">
              <a:solidFill>
                <a:srgbClr val="E3B24A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1277" name="Google Shape;1277;p90"/>
          <p:cNvSpPr txBox="1">
            <a:spLocks noGrp="1"/>
          </p:cNvSpPr>
          <p:nvPr>
            <p:ph type="body" idx="1"/>
          </p:nvPr>
        </p:nvSpPr>
        <p:spPr>
          <a:xfrm>
            <a:off x="568950" y="2354950"/>
            <a:ext cx="8006100" cy="25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/>
              <a:t>What’s another way to work creatively with a </a:t>
            </a:r>
            <a:br>
              <a:rPr lang="en" sz="2000" b="1"/>
            </a:br>
            <a:r>
              <a:rPr lang="en" sz="2000" b="1"/>
              <a:t>problem?</a:t>
            </a:r>
            <a:endParaRPr sz="20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" sz="2000" b="1">
                <a:solidFill>
                  <a:schemeClr val="dk1"/>
                </a:solidFill>
              </a:rPr>
              <a:t>What are your ideas that would solve the problem?</a:t>
            </a:r>
            <a:br>
              <a:rPr lang="en" sz="2000" b="1">
                <a:solidFill>
                  <a:schemeClr val="dk1"/>
                </a:solidFill>
              </a:rPr>
            </a:br>
            <a:endParaRPr sz="2000" b="1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" sz="2000" b="1">
                <a:solidFill>
                  <a:schemeClr val="dk1"/>
                </a:solidFill>
              </a:rPr>
              <a:t>What are potential solutions or action steps?</a:t>
            </a:r>
            <a:endParaRPr sz="2000" b="1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</a:rPr>
              <a:t>  </a:t>
            </a:r>
            <a:endParaRPr sz="2000" b="1">
              <a:solidFill>
                <a:schemeClr val="dk1"/>
              </a:solidFill>
            </a:endParaRPr>
          </a:p>
        </p:txBody>
      </p:sp>
      <p:pic>
        <p:nvPicPr>
          <p:cNvPr id="1278" name="Google Shape;1278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28735" flipH="1">
            <a:off x="6310574" y="1741925"/>
            <a:ext cx="2953026" cy="2953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p91"/>
          <p:cNvSpPr txBox="1">
            <a:spLocks noGrp="1"/>
          </p:cNvSpPr>
          <p:nvPr>
            <p:ph type="title"/>
          </p:nvPr>
        </p:nvSpPr>
        <p:spPr>
          <a:xfrm>
            <a:off x="376175" y="257175"/>
            <a:ext cx="7580400" cy="10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Brainstorming Session</a:t>
            </a:r>
            <a:br>
              <a:rPr lang="en"/>
            </a:br>
            <a:r>
              <a:rPr lang="en" sz="3300" b="0">
                <a:solidFill>
                  <a:srgbClr val="E3B24A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What do you think would work?</a:t>
            </a:r>
            <a:endParaRPr sz="3300" b="0">
              <a:solidFill>
                <a:srgbClr val="E3B24A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1284" name="Google Shape;1284;p91"/>
          <p:cNvSpPr txBox="1">
            <a:spLocks noGrp="1"/>
          </p:cNvSpPr>
          <p:nvPr>
            <p:ph type="body" idx="1"/>
          </p:nvPr>
        </p:nvSpPr>
        <p:spPr>
          <a:xfrm>
            <a:off x="408925" y="1677150"/>
            <a:ext cx="8006100" cy="3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2900" b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3800" b="1"/>
              <a:t>How might we ensure women in </a:t>
            </a:r>
            <a:br>
              <a:rPr lang="en" sz="3800" b="1"/>
            </a:br>
            <a:r>
              <a:rPr lang="en" sz="3800" b="1">
                <a:solidFill>
                  <a:srgbClr val="FF0000"/>
                </a:solidFill>
              </a:rPr>
              <a:t>Lancaster County</a:t>
            </a:r>
            <a:r>
              <a:rPr lang="en" sz="3800" b="1"/>
              <a:t> to get screened for breast and cervical cancer?</a:t>
            </a:r>
            <a:endParaRPr sz="3800" b="1"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endParaRPr sz="20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>
          <a:extLst>
            <a:ext uri="{FF2B5EF4-FFF2-40B4-BE49-F238E27FC236}">
              <a16:creationId xmlns:a16="http://schemas.microsoft.com/office/drawing/2014/main" id="{6A8DA92D-FD1A-E8A6-6011-648A3C86E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6" name="Google Shape;756;p64">
            <a:extLst>
              <a:ext uri="{FF2B5EF4-FFF2-40B4-BE49-F238E27FC236}">
                <a16:creationId xmlns:a16="http://schemas.microsoft.com/office/drawing/2014/main" id="{E1FA1519-38A6-066A-78FE-24F2E8CCBE1F}"/>
              </a:ext>
            </a:extLst>
          </p:cNvPr>
          <p:cNvGraphicFramePr/>
          <p:nvPr/>
        </p:nvGraphicFramePr>
        <p:xfrm>
          <a:off x="264463" y="835129"/>
          <a:ext cx="7025425" cy="3687440"/>
        </p:xfrm>
        <a:graphic>
          <a:graphicData uri="http://schemas.openxmlformats.org/drawingml/2006/table">
            <a:tbl>
              <a:tblPr>
                <a:noFill/>
                <a:tableStyleId>{59CE5C31-EA1B-47AA-B7CB-225673A76E5A}</a:tableStyleId>
              </a:tblPr>
              <a:tblGrid>
                <a:gridCol w="3430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7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7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3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rgbClr val="FFFFFF"/>
                          </a:solidFill>
                          <a:latin typeface="Proxima Nova Extrabold"/>
                          <a:ea typeface="Proxima Nova Extrabold"/>
                          <a:cs typeface="Proxima Nova Extrabold"/>
                          <a:sym typeface="Proxima Nova Extrabold"/>
                        </a:rPr>
                        <a:t>Full Name</a:t>
                      </a:r>
                      <a:endParaRPr sz="1100" u="none" strike="noStrike" cap="none">
                        <a:solidFill>
                          <a:srgbClr val="FFFFFF"/>
                        </a:solidFill>
                        <a:latin typeface="Proxima Nova Extrabold"/>
                        <a:ea typeface="Proxima Nova Extrabold"/>
                        <a:cs typeface="Proxima Nova Extrabold"/>
                        <a:sym typeface="Proxima Nova Extrabold"/>
                      </a:endParaRPr>
                    </a:p>
                  </a:txBody>
                  <a:tcPr marL="45700" marR="45700" marT="45700" marB="45700" anchor="ctr">
                    <a:lnL w="12700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55F7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Proxima Nova Extrabold"/>
                          <a:ea typeface="Proxima Nova Extrabold"/>
                          <a:cs typeface="Proxima Nova Extrabold"/>
                          <a:sym typeface="Proxima Nova Extrabold"/>
                        </a:rPr>
                        <a:t>Your Role/Organization</a:t>
                      </a:r>
                      <a:endParaRPr sz="1100">
                        <a:solidFill>
                          <a:srgbClr val="FFFFFF"/>
                        </a:solidFill>
                        <a:latin typeface="Proxima Nova Extrabold"/>
                        <a:ea typeface="Proxima Nova Extrabold"/>
                        <a:cs typeface="Proxima Nova Extrabold"/>
                        <a:sym typeface="Proxima Nova Extrabold"/>
                      </a:endParaRPr>
                    </a:p>
                  </a:txBody>
                  <a:tcPr marL="45700" marR="45700" marT="45700" marB="45700" anchor="ctr">
                    <a:lnL w="12700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B24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u="none" strike="noStrike" cap="none" dirty="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4D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 dirty="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u="none" strike="noStrike" cap="none" dirty="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4D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 dirty="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u="none" strike="noStrike" cap="none" dirty="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4D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 dirty="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u="none" strike="noStrike" cap="none" dirty="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4D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 dirty="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u="none" strike="noStrike" cap="none" dirty="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4D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 dirty="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382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u="none" strike="noStrike" cap="none" dirty="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4D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 dirty="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u="none" strike="noStrike" cap="none" dirty="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4D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 dirty="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1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u="none" strike="noStrike" cap="none" dirty="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4D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dirty="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1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u="none" strike="noStrike" cap="none" dirty="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4D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 dirty="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1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u="none" strike="noStrike" cap="non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4D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1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u="none" strike="noStrike" cap="non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4D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1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u="none" strike="noStrike" cap="non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4D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1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u="none" strike="noStrike" cap="non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4D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1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u="none" strike="noStrike" cap="non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4D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1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u="none" strike="noStrike" cap="non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4D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 dirty="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757" name="Google Shape;757;p64">
            <a:extLst>
              <a:ext uri="{FF2B5EF4-FFF2-40B4-BE49-F238E27FC236}">
                <a16:creationId xmlns:a16="http://schemas.microsoft.com/office/drawing/2014/main" id="{16E560C0-114A-D8B7-7109-C188396F00C7}"/>
              </a:ext>
            </a:extLst>
          </p:cNvPr>
          <p:cNvSpPr txBox="1"/>
          <p:nvPr/>
        </p:nvSpPr>
        <p:spPr>
          <a:xfrm>
            <a:off x="2907475" y="81400"/>
            <a:ext cx="45147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" sz="2600" b="0" i="0" u="none" strike="noStrike" cap="none">
                <a:solidFill>
                  <a:srgbClr val="055F7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Welcome!   </a:t>
            </a:r>
            <a:r>
              <a:rPr lang="en" sz="1800" b="0" i="0" u="none" strike="noStrike" cap="none">
                <a:solidFill>
                  <a:srgbClr val="E3B24A"/>
                </a:solidFill>
                <a:latin typeface="Proxima Nova"/>
                <a:ea typeface="Proxima Nova"/>
                <a:cs typeface="Proxima Nova"/>
                <a:sym typeface="Proxima Nova"/>
              </a:rPr>
              <a:t>Please check in below!</a:t>
            </a:r>
            <a:endParaRPr sz="1800" b="0" i="0" u="none" strike="noStrike" cap="none">
              <a:solidFill>
                <a:srgbClr val="E3B24A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58" name="Google Shape;758;p64">
            <a:extLst>
              <a:ext uri="{FF2B5EF4-FFF2-40B4-BE49-F238E27FC236}">
                <a16:creationId xmlns:a16="http://schemas.microsoft.com/office/drawing/2014/main" id="{9C8F449C-D83A-B9F0-0AEC-67AE9FC3958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475" y="186300"/>
            <a:ext cx="2466025" cy="513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63615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92"/>
          <p:cNvSpPr txBox="1">
            <a:spLocks noGrp="1"/>
          </p:cNvSpPr>
          <p:nvPr>
            <p:ph type="title"/>
          </p:nvPr>
        </p:nvSpPr>
        <p:spPr>
          <a:xfrm>
            <a:off x="204150" y="261650"/>
            <a:ext cx="8715000" cy="139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Brainstorming:  </a:t>
            </a:r>
            <a:r>
              <a:rPr lang="en" dirty="0">
                <a:solidFill>
                  <a:srgbClr val="FF0000"/>
                </a:solidFill>
              </a:rPr>
              <a:t>Access and Screening</a:t>
            </a:r>
            <a:endParaRPr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0" dirty="0">
                <a:solidFill>
                  <a:schemeClr val="lt2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How might we ensure women in Lancaster County </a:t>
            </a:r>
            <a:r>
              <a:rPr lang="en" sz="2900" b="0" dirty="0">
                <a:solidFill>
                  <a:srgbClr val="FF0000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access</a:t>
            </a:r>
            <a:endParaRPr sz="2900" b="0" dirty="0">
              <a:solidFill>
                <a:srgbClr val="FF0000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2900" b="0" dirty="0">
                <a:solidFill>
                  <a:schemeClr val="lt2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Services and </a:t>
            </a:r>
            <a:r>
              <a:rPr lang="en" sz="2900" b="0" dirty="0">
                <a:solidFill>
                  <a:srgbClr val="FF0000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get screened </a:t>
            </a:r>
            <a:r>
              <a:rPr lang="en" sz="2900" b="0" dirty="0">
                <a:solidFill>
                  <a:schemeClr val="lt2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for breast and cervical cancer?</a:t>
            </a:r>
            <a:endParaRPr sz="2900" b="0" dirty="0">
              <a:solidFill>
                <a:schemeClr val="lt2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0" name="Google Shape;1290;p92"/>
          <p:cNvSpPr txBox="1"/>
          <p:nvPr/>
        </p:nvSpPr>
        <p:spPr>
          <a:xfrm>
            <a:off x="204151" y="2050225"/>
            <a:ext cx="1146600" cy="527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952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r>
              <a:rPr lang="en" sz="670" dirty="0">
                <a:latin typeface="Calibri"/>
                <a:ea typeface="Calibri"/>
                <a:cs typeface="Calibri"/>
                <a:sym typeface="Calibri"/>
              </a:rPr>
              <a:t>	</a:t>
            </a:r>
            <a:endParaRPr sz="67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1" name="Google Shape;1291;p92"/>
          <p:cNvSpPr txBox="1"/>
          <p:nvPr/>
        </p:nvSpPr>
        <p:spPr>
          <a:xfrm>
            <a:off x="1492926" y="2050225"/>
            <a:ext cx="1146600" cy="527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952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endParaRPr sz="67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2" name="Google Shape;1292;p92"/>
          <p:cNvSpPr txBox="1"/>
          <p:nvPr/>
        </p:nvSpPr>
        <p:spPr>
          <a:xfrm>
            <a:off x="2781701" y="2050225"/>
            <a:ext cx="1146600" cy="527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952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endParaRPr sz="67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3" name="Google Shape;1293;p92"/>
          <p:cNvSpPr txBox="1"/>
          <p:nvPr/>
        </p:nvSpPr>
        <p:spPr>
          <a:xfrm>
            <a:off x="204151" y="2658675"/>
            <a:ext cx="1146600" cy="527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952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endParaRPr sz="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4" name="Google Shape;1294;p92"/>
          <p:cNvSpPr txBox="1"/>
          <p:nvPr/>
        </p:nvSpPr>
        <p:spPr>
          <a:xfrm>
            <a:off x="1492926" y="2658675"/>
            <a:ext cx="1146600" cy="527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952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endParaRPr sz="67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5" name="Google Shape;1295;p92"/>
          <p:cNvSpPr txBox="1"/>
          <p:nvPr/>
        </p:nvSpPr>
        <p:spPr>
          <a:xfrm>
            <a:off x="2781701" y="2658675"/>
            <a:ext cx="1146600" cy="527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952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endParaRPr sz="67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6" name="Google Shape;1296;p92"/>
          <p:cNvSpPr txBox="1"/>
          <p:nvPr/>
        </p:nvSpPr>
        <p:spPr>
          <a:xfrm>
            <a:off x="204151" y="3267125"/>
            <a:ext cx="1146600" cy="527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952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endParaRPr sz="67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7" name="Google Shape;1297;p92"/>
          <p:cNvSpPr txBox="1"/>
          <p:nvPr/>
        </p:nvSpPr>
        <p:spPr>
          <a:xfrm>
            <a:off x="1492926" y="3267125"/>
            <a:ext cx="1146600" cy="527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952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endParaRPr sz="67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8" name="Google Shape;1298;p92"/>
          <p:cNvSpPr txBox="1"/>
          <p:nvPr/>
        </p:nvSpPr>
        <p:spPr>
          <a:xfrm>
            <a:off x="2781701" y="3267125"/>
            <a:ext cx="1146600" cy="527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952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endParaRPr sz="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9" name="Google Shape;1299;p92"/>
          <p:cNvSpPr txBox="1"/>
          <p:nvPr/>
        </p:nvSpPr>
        <p:spPr>
          <a:xfrm>
            <a:off x="204151" y="3875575"/>
            <a:ext cx="1146600" cy="527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952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endParaRPr sz="67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0" name="Google Shape;1300;p92"/>
          <p:cNvSpPr txBox="1"/>
          <p:nvPr/>
        </p:nvSpPr>
        <p:spPr>
          <a:xfrm>
            <a:off x="1492926" y="3875575"/>
            <a:ext cx="1146600" cy="527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952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endParaRPr sz="67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1" name="Google Shape;1301;p92"/>
          <p:cNvSpPr txBox="1"/>
          <p:nvPr/>
        </p:nvSpPr>
        <p:spPr>
          <a:xfrm>
            <a:off x="2793888" y="3875575"/>
            <a:ext cx="1146600" cy="527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952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endParaRPr sz="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2" name="Google Shape;1302;p92"/>
          <p:cNvSpPr txBox="1"/>
          <p:nvPr/>
        </p:nvSpPr>
        <p:spPr>
          <a:xfrm>
            <a:off x="204151" y="4484025"/>
            <a:ext cx="1146600" cy="527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952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endParaRPr sz="67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3" name="Google Shape;1303;p92"/>
          <p:cNvSpPr txBox="1"/>
          <p:nvPr/>
        </p:nvSpPr>
        <p:spPr>
          <a:xfrm>
            <a:off x="1492926" y="4484025"/>
            <a:ext cx="1146600" cy="527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952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endParaRPr sz="67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4" name="Google Shape;1304;p92"/>
          <p:cNvSpPr txBox="1"/>
          <p:nvPr/>
        </p:nvSpPr>
        <p:spPr>
          <a:xfrm>
            <a:off x="2808713" y="4484025"/>
            <a:ext cx="1146600" cy="527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952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endParaRPr sz="67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305" name="Google Shape;1305;p92"/>
          <p:cNvGraphicFramePr/>
          <p:nvPr>
            <p:extLst>
              <p:ext uri="{D42A27DB-BD31-4B8C-83A1-F6EECF244321}">
                <p14:modId xmlns:p14="http://schemas.microsoft.com/office/powerpoint/2010/main" val="1019932715"/>
              </p:ext>
            </p:extLst>
          </p:nvPr>
        </p:nvGraphicFramePr>
        <p:xfrm>
          <a:off x="5256275" y="2050226"/>
          <a:ext cx="3761600" cy="2646919"/>
        </p:xfrm>
        <a:graphic>
          <a:graphicData uri="http://schemas.openxmlformats.org/drawingml/2006/table">
            <a:tbl>
              <a:tblPr>
                <a:noFill/>
                <a:tableStyleId>{59CE5C31-EA1B-47AA-B7CB-225673A76E5A}</a:tableStyleId>
              </a:tblPr>
              <a:tblGrid>
                <a:gridCol w="1865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6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51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1500" b="1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ACCESS</a:t>
                      </a:r>
                      <a:r>
                        <a:rPr lang="en" sz="2000" b="1" u="none" strike="noStrike" cap="none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</a:t>
                      </a:r>
                      <a:endParaRPr sz="2000" b="1" u="none" strike="noStrike" cap="none">
                        <a:solidFill>
                          <a:schemeClr val="l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9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Name/Organization</a:t>
                      </a:r>
                      <a:endParaRPr sz="90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9B7C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Contribution/Commitment</a:t>
                      </a:r>
                      <a:endParaRPr sz="90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9B7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323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dirty="0"/>
                        <a:t> </a:t>
                      </a:r>
                      <a:endParaRPr sz="900" dirty="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0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7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6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7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7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7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5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315" name="Google Shape;1315;p92"/>
          <p:cNvSpPr/>
          <p:nvPr/>
        </p:nvSpPr>
        <p:spPr>
          <a:xfrm>
            <a:off x="4092698" y="2245933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17" name="Google Shape;1317;p92"/>
          <p:cNvSpPr/>
          <p:nvPr/>
        </p:nvSpPr>
        <p:spPr>
          <a:xfrm>
            <a:off x="4319915" y="2252422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33" name="Google Shape;1333;p92"/>
          <p:cNvSpPr/>
          <p:nvPr/>
        </p:nvSpPr>
        <p:spPr>
          <a:xfrm rot="10800000" flipH="1">
            <a:off x="4018525" y="2909861"/>
            <a:ext cx="169200" cy="1448100"/>
          </a:xfrm>
          <a:prstGeom prst="star5">
            <a:avLst>
              <a:gd name="adj" fmla="val 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36" name="Google Shape;1336;p92"/>
          <p:cNvSpPr/>
          <p:nvPr/>
        </p:nvSpPr>
        <p:spPr>
          <a:xfrm>
            <a:off x="4559487" y="2245934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38" name="Google Shape;1338;p92"/>
          <p:cNvSpPr/>
          <p:nvPr/>
        </p:nvSpPr>
        <p:spPr>
          <a:xfrm>
            <a:off x="4843899" y="2245933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46" name="Google Shape;1346;p92"/>
          <p:cNvSpPr txBox="1"/>
          <p:nvPr/>
        </p:nvSpPr>
        <p:spPr>
          <a:xfrm>
            <a:off x="4122100" y="1609475"/>
            <a:ext cx="958500" cy="527400"/>
          </a:xfrm>
          <a:prstGeom prst="rect">
            <a:avLst/>
          </a:prstGeom>
          <a:solidFill>
            <a:srgbClr val="FFE2A1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"/>
              <a:buFont typeface="Arial"/>
              <a:buNone/>
            </a:pPr>
            <a:r>
              <a:rPr lang="en" sz="1000" b="1">
                <a:latin typeface="Proxima Nova"/>
                <a:ea typeface="Proxima Nova"/>
                <a:cs typeface="Proxima Nova"/>
                <a:sym typeface="Proxima Nova"/>
              </a:rPr>
              <a:t>STEP 2: </a:t>
            </a:r>
            <a:br>
              <a:rPr lang="en" sz="1000" b="1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10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Drag a dot to any great idea</a:t>
            </a:r>
            <a:endParaRPr sz="10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47" name="Google Shape;1347;p92"/>
          <p:cNvSpPr txBox="1"/>
          <p:nvPr/>
        </p:nvSpPr>
        <p:spPr>
          <a:xfrm>
            <a:off x="204150" y="1609475"/>
            <a:ext cx="3761700" cy="249900"/>
          </a:xfrm>
          <a:prstGeom prst="rect">
            <a:avLst/>
          </a:prstGeom>
          <a:solidFill>
            <a:srgbClr val="FFE2A1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"/>
              <a:buFont typeface="Arial"/>
              <a:buNone/>
            </a:pPr>
            <a:r>
              <a:rPr lang="en" sz="1000" b="1">
                <a:latin typeface="Proxima Nova"/>
                <a:ea typeface="Proxima Nova"/>
                <a:cs typeface="Proxima Nova"/>
                <a:sym typeface="Proxima Nova"/>
              </a:rPr>
              <a:t>STEP 1:  Place your ideas in the boxes below</a:t>
            </a:r>
            <a:endParaRPr sz="10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48" name="Google Shape;1348;p92"/>
          <p:cNvSpPr txBox="1"/>
          <p:nvPr/>
        </p:nvSpPr>
        <p:spPr>
          <a:xfrm>
            <a:off x="5256225" y="1609375"/>
            <a:ext cx="3761700" cy="359700"/>
          </a:xfrm>
          <a:prstGeom prst="rect">
            <a:avLst/>
          </a:prstGeom>
          <a:solidFill>
            <a:srgbClr val="FFE2A1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"/>
              <a:buFont typeface="Arial"/>
              <a:buNone/>
            </a:pPr>
            <a:r>
              <a:rPr lang="en" sz="1000" b="1">
                <a:latin typeface="Proxima Nova"/>
                <a:ea typeface="Proxima Nova"/>
                <a:cs typeface="Proxima Nova"/>
                <a:sym typeface="Proxima Nova"/>
              </a:rPr>
              <a:t>STEP 3:  Place your name and what you’re excited about and what you or your organization could contribute</a:t>
            </a:r>
            <a:endParaRPr sz="10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" name="Google Shape;1315;p92">
            <a:extLst>
              <a:ext uri="{FF2B5EF4-FFF2-40B4-BE49-F238E27FC236}">
                <a16:creationId xmlns:a16="http://schemas.microsoft.com/office/drawing/2014/main" id="{63532886-0B02-7778-8572-CD5241F13AC0}"/>
              </a:ext>
            </a:extLst>
          </p:cNvPr>
          <p:cNvSpPr/>
          <p:nvPr/>
        </p:nvSpPr>
        <p:spPr>
          <a:xfrm>
            <a:off x="4092600" y="2416491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" name="Google Shape;1317;p92">
            <a:extLst>
              <a:ext uri="{FF2B5EF4-FFF2-40B4-BE49-F238E27FC236}">
                <a16:creationId xmlns:a16="http://schemas.microsoft.com/office/drawing/2014/main" id="{EF8E7AD5-A158-D1C2-CE20-6F20F4340F0E}"/>
              </a:ext>
            </a:extLst>
          </p:cNvPr>
          <p:cNvSpPr/>
          <p:nvPr/>
        </p:nvSpPr>
        <p:spPr>
          <a:xfrm>
            <a:off x="4319817" y="2422980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" name="Google Shape;1336;p92">
            <a:extLst>
              <a:ext uri="{FF2B5EF4-FFF2-40B4-BE49-F238E27FC236}">
                <a16:creationId xmlns:a16="http://schemas.microsoft.com/office/drawing/2014/main" id="{9AA4A5FA-7F01-82AD-61AA-AB8DE04AD7FF}"/>
              </a:ext>
            </a:extLst>
          </p:cNvPr>
          <p:cNvSpPr/>
          <p:nvPr/>
        </p:nvSpPr>
        <p:spPr>
          <a:xfrm>
            <a:off x="4559389" y="2416492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" name="Google Shape;1338;p92">
            <a:extLst>
              <a:ext uri="{FF2B5EF4-FFF2-40B4-BE49-F238E27FC236}">
                <a16:creationId xmlns:a16="http://schemas.microsoft.com/office/drawing/2014/main" id="{B0909C63-0706-A9E8-17BC-75190E2E4AB0}"/>
              </a:ext>
            </a:extLst>
          </p:cNvPr>
          <p:cNvSpPr/>
          <p:nvPr/>
        </p:nvSpPr>
        <p:spPr>
          <a:xfrm>
            <a:off x="4843801" y="2416491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" name="Google Shape;1315;p92">
            <a:extLst>
              <a:ext uri="{FF2B5EF4-FFF2-40B4-BE49-F238E27FC236}">
                <a16:creationId xmlns:a16="http://schemas.microsoft.com/office/drawing/2014/main" id="{A218AA53-BE2B-E63F-7F5E-EC3058DB6D48}"/>
              </a:ext>
            </a:extLst>
          </p:cNvPr>
          <p:cNvSpPr/>
          <p:nvPr/>
        </p:nvSpPr>
        <p:spPr>
          <a:xfrm>
            <a:off x="4092551" y="2593538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" name="Google Shape;1317;p92">
            <a:extLst>
              <a:ext uri="{FF2B5EF4-FFF2-40B4-BE49-F238E27FC236}">
                <a16:creationId xmlns:a16="http://schemas.microsoft.com/office/drawing/2014/main" id="{8655011F-7324-A3D9-8748-4F29F2032FDF}"/>
              </a:ext>
            </a:extLst>
          </p:cNvPr>
          <p:cNvSpPr/>
          <p:nvPr/>
        </p:nvSpPr>
        <p:spPr>
          <a:xfrm>
            <a:off x="4319768" y="2600027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" name="Google Shape;1336;p92">
            <a:extLst>
              <a:ext uri="{FF2B5EF4-FFF2-40B4-BE49-F238E27FC236}">
                <a16:creationId xmlns:a16="http://schemas.microsoft.com/office/drawing/2014/main" id="{FFF95E6F-D485-3937-02A5-BFC621956A71}"/>
              </a:ext>
            </a:extLst>
          </p:cNvPr>
          <p:cNvSpPr/>
          <p:nvPr/>
        </p:nvSpPr>
        <p:spPr>
          <a:xfrm>
            <a:off x="4559340" y="2593539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" name="Google Shape;1338;p92">
            <a:extLst>
              <a:ext uri="{FF2B5EF4-FFF2-40B4-BE49-F238E27FC236}">
                <a16:creationId xmlns:a16="http://schemas.microsoft.com/office/drawing/2014/main" id="{F7AFBE47-F02B-663B-0F88-6A8FF957FA73}"/>
              </a:ext>
            </a:extLst>
          </p:cNvPr>
          <p:cNvSpPr/>
          <p:nvPr/>
        </p:nvSpPr>
        <p:spPr>
          <a:xfrm>
            <a:off x="4843752" y="2593538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" name="Google Shape;1315;p92">
            <a:extLst>
              <a:ext uri="{FF2B5EF4-FFF2-40B4-BE49-F238E27FC236}">
                <a16:creationId xmlns:a16="http://schemas.microsoft.com/office/drawing/2014/main" id="{408BF827-6938-14AC-1D08-5C5227608BE0}"/>
              </a:ext>
            </a:extLst>
          </p:cNvPr>
          <p:cNvSpPr/>
          <p:nvPr/>
        </p:nvSpPr>
        <p:spPr>
          <a:xfrm>
            <a:off x="4092453" y="2764096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" name="Google Shape;1317;p92">
            <a:extLst>
              <a:ext uri="{FF2B5EF4-FFF2-40B4-BE49-F238E27FC236}">
                <a16:creationId xmlns:a16="http://schemas.microsoft.com/office/drawing/2014/main" id="{27615552-CB15-CB9C-A38C-76CBAC39DA4B}"/>
              </a:ext>
            </a:extLst>
          </p:cNvPr>
          <p:cNvSpPr/>
          <p:nvPr/>
        </p:nvSpPr>
        <p:spPr>
          <a:xfrm>
            <a:off x="4319670" y="2770585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" name="Google Shape;1336;p92">
            <a:extLst>
              <a:ext uri="{FF2B5EF4-FFF2-40B4-BE49-F238E27FC236}">
                <a16:creationId xmlns:a16="http://schemas.microsoft.com/office/drawing/2014/main" id="{006EA452-5A69-3E86-361D-2F05D0F5461B}"/>
              </a:ext>
            </a:extLst>
          </p:cNvPr>
          <p:cNvSpPr/>
          <p:nvPr/>
        </p:nvSpPr>
        <p:spPr>
          <a:xfrm>
            <a:off x="4559242" y="2764097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" name="Google Shape;1338;p92">
            <a:extLst>
              <a:ext uri="{FF2B5EF4-FFF2-40B4-BE49-F238E27FC236}">
                <a16:creationId xmlns:a16="http://schemas.microsoft.com/office/drawing/2014/main" id="{7C3E7CC5-30CF-749F-8016-B69CA8451EEB}"/>
              </a:ext>
            </a:extLst>
          </p:cNvPr>
          <p:cNvSpPr/>
          <p:nvPr/>
        </p:nvSpPr>
        <p:spPr>
          <a:xfrm>
            <a:off x="4843654" y="2764096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" name="Google Shape;1315;p92">
            <a:extLst>
              <a:ext uri="{FF2B5EF4-FFF2-40B4-BE49-F238E27FC236}">
                <a16:creationId xmlns:a16="http://schemas.microsoft.com/office/drawing/2014/main" id="{CEBBB45B-A9DD-D254-ECA0-BF211FB3006E}"/>
              </a:ext>
            </a:extLst>
          </p:cNvPr>
          <p:cNvSpPr/>
          <p:nvPr/>
        </p:nvSpPr>
        <p:spPr>
          <a:xfrm>
            <a:off x="4097484" y="2934654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" name="Google Shape;1317;p92">
            <a:extLst>
              <a:ext uri="{FF2B5EF4-FFF2-40B4-BE49-F238E27FC236}">
                <a16:creationId xmlns:a16="http://schemas.microsoft.com/office/drawing/2014/main" id="{59804D8E-71B2-96E6-177D-63F595FA13C6}"/>
              </a:ext>
            </a:extLst>
          </p:cNvPr>
          <p:cNvSpPr/>
          <p:nvPr/>
        </p:nvSpPr>
        <p:spPr>
          <a:xfrm>
            <a:off x="4324701" y="2941143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" name="Google Shape;1336;p92">
            <a:extLst>
              <a:ext uri="{FF2B5EF4-FFF2-40B4-BE49-F238E27FC236}">
                <a16:creationId xmlns:a16="http://schemas.microsoft.com/office/drawing/2014/main" id="{54AF2BB7-11FA-CA97-9AB2-88704F263929}"/>
              </a:ext>
            </a:extLst>
          </p:cNvPr>
          <p:cNvSpPr/>
          <p:nvPr/>
        </p:nvSpPr>
        <p:spPr>
          <a:xfrm>
            <a:off x="4564273" y="2934655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" name="Google Shape;1338;p92">
            <a:extLst>
              <a:ext uri="{FF2B5EF4-FFF2-40B4-BE49-F238E27FC236}">
                <a16:creationId xmlns:a16="http://schemas.microsoft.com/office/drawing/2014/main" id="{77FB04E8-3655-DD88-6276-CCFB04AC2DA8}"/>
              </a:ext>
            </a:extLst>
          </p:cNvPr>
          <p:cNvSpPr/>
          <p:nvPr/>
        </p:nvSpPr>
        <p:spPr>
          <a:xfrm>
            <a:off x="4848685" y="2934654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" name="Google Shape;1315;p92">
            <a:extLst>
              <a:ext uri="{FF2B5EF4-FFF2-40B4-BE49-F238E27FC236}">
                <a16:creationId xmlns:a16="http://schemas.microsoft.com/office/drawing/2014/main" id="{ED7298CB-F5AF-6AF8-6316-50232F054926}"/>
              </a:ext>
            </a:extLst>
          </p:cNvPr>
          <p:cNvSpPr/>
          <p:nvPr/>
        </p:nvSpPr>
        <p:spPr>
          <a:xfrm>
            <a:off x="4097386" y="3105212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" name="Google Shape;1317;p92">
            <a:extLst>
              <a:ext uri="{FF2B5EF4-FFF2-40B4-BE49-F238E27FC236}">
                <a16:creationId xmlns:a16="http://schemas.microsoft.com/office/drawing/2014/main" id="{81E869FF-B26E-4B16-8A65-3979EC3605F1}"/>
              </a:ext>
            </a:extLst>
          </p:cNvPr>
          <p:cNvSpPr/>
          <p:nvPr/>
        </p:nvSpPr>
        <p:spPr>
          <a:xfrm>
            <a:off x="4324603" y="3111701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" name="Google Shape;1336;p92">
            <a:extLst>
              <a:ext uri="{FF2B5EF4-FFF2-40B4-BE49-F238E27FC236}">
                <a16:creationId xmlns:a16="http://schemas.microsoft.com/office/drawing/2014/main" id="{62F44A2C-51AF-074E-B59E-407FAAC26CD9}"/>
              </a:ext>
            </a:extLst>
          </p:cNvPr>
          <p:cNvSpPr/>
          <p:nvPr/>
        </p:nvSpPr>
        <p:spPr>
          <a:xfrm>
            <a:off x="4564175" y="3105213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" name="Google Shape;1338;p92">
            <a:extLst>
              <a:ext uri="{FF2B5EF4-FFF2-40B4-BE49-F238E27FC236}">
                <a16:creationId xmlns:a16="http://schemas.microsoft.com/office/drawing/2014/main" id="{D7F9D74B-1CDC-B3C9-6610-89E7FF1605AB}"/>
              </a:ext>
            </a:extLst>
          </p:cNvPr>
          <p:cNvSpPr/>
          <p:nvPr/>
        </p:nvSpPr>
        <p:spPr>
          <a:xfrm>
            <a:off x="4848587" y="3105212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" name="Google Shape;1315;p92">
            <a:extLst>
              <a:ext uri="{FF2B5EF4-FFF2-40B4-BE49-F238E27FC236}">
                <a16:creationId xmlns:a16="http://schemas.microsoft.com/office/drawing/2014/main" id="{D30BB4F7-3453-B42A-FDCB-B93DE453127F}"/>
              </a:ext>
            </a:extLst>
          </p:cNvPr>
          <p:cNvSpPr/>
          <p:nvPr/>
        </p:nvSpPr>
        <p:spPr>
          <a:xfrm>
            <a:off x="4105211" y="3288747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" name="Google Shape;1317;p92">
            <a:extLst>
              <a:ext uri="{FF2B5EF4-FFF2-40B4-BE49-F238E27FC236}">
                <a16:creationId xmlns:a16="http://schemas.microsoft.com/office/drawing/2014/main" id="{BB5561CF-3E18-8823-8EC5-B46CDD6D073C}"/>
              </a:ext>
            </a:extLst>
          </p:cNvPr>
          <p:cNvSpPr/>
          <p:nvPr/>
        </p:nvSpPr>
        <p:spPr>
          <a:xfrm>
            <a:off x="4332428" y="3295236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" name="Google Shape;1336;p92">
            <a:extLst>
              <a:ext uri="{FF2B5EF4-FFF2-40B4-BE49-F238E27FC236}">
                <a16:creationId xmlns:a16="http://schemas.microsoft.com/office/drawing/2014/main" id="{698ED056-A044-CC0D-12CB-BCC7455E4BC1}"/>
              </a:ext>
            </a:extLst>
          </p:cNvPr>
          <p:cNvSpPr/>
          <p:nvPr/>
        </p:nvSpPr>
        <p:spPr>
          <a:xfrm>
            <a:off x="4572000" y="3288748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5" name="Google Shape;1338;p92">
            <a:extLst>
              <a:ext uri="{FF2B5EF4-FFF2-40B4-BE49-F238E27FC236}">
                <a16:creationId xmlns:a16="http://schemas.microsoft.com/office/drawing/2014/main" id="{F40BA93B-7290-3063-BA69-8261AD82A63A}"/>
              </a:ext>
            </a:extLst>
          </p:cNvPr>
          <p:cNvSpPr/>
          <p:nvPr/>
        </p:nvSpPr>
        <p:spPr>
          <a:xfrm>
            <a:off x="4856412" y="3288747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6" name="Google Shape;1315;p92">
            <a:extLst>
              <a:ext uri="{FF2B5EF4-FFF2-40B4-BE49-F238E27FC236}">
                <a16:creationId xmlns:a16="http://schemas.microsoft.com/office/drawing/2014/main" id="{E37B7E10-368B-0DEC-1E4C-89C00111EDE2}"/>
              </a:ext>
            </a:extLst>
          </p:cNvPr>
          <p:cNvSpPr/>
          <p:nvPr/>
        </p:nvSpPr>
        <p:spPr>
          <a:xfrm>
            <a:off x="4105113" y="3459305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7" name="Google Shape;1317;p92">
            <a:extLst>
              <a:ext uri="{FF2B5EF4-FFF2-40B4-BE49-F238E27FC236}">
                <a16:creationId xmlns:a16="http://schemas.microsoft.com/office/drawing/2014/main" id="{E46D93F0-F500-E65C-2CCE-EC0F6B77DAAC}"/>
              </a:ext>
            </a:extLst>
          </p:cNvPr>
          <p:cNvSpPr/>
          <p:nvPr/>
        </p:nvSpPr>
        <p:spPr>
          <a:xfrm>
            <a:off x="4332330" y="3465794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8" name="Google Shape;1336;p92">
            <a:extLst>
              <a:ext uri="{FF2B5EF4-FFF2-40B4-BE49-F238E27FC236}">
                <a16:creationId xmlns:a16="http://schemas.microsoft.com/office/drawing/2014/main" id="{8D6953DB-8D69-1068-BFC0-29A5FE64160D}"/>
              </a:ext>
            </a:extLst>
          </p:cNvPr>
          <p:cNvSpPr/>
          <p:nvPr/>
        </p:nvSpPr>
        <p:spPr>
          <a:xfrm>
            <a:off x="4571902" y="3459306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9" name="Google Shape;1338;p92">
            <a:extLst>
              <a:ext uri="{FF2B5EF4-FFF2-40B4-BE49-F238E27FC236}">
                <a16:creationId xmlns:a16="http://schemas.microsoft.com/office/drawing/2014/main" id="{D0AA44A4-C037-A39B-71C7-87A2ACD6B46E}"/>
              </a:ext>
            </a:extLst>
          </p:cNvPr>
          <p:cNvSpPr/>
          <p:nvPr/>
        </p:nvSpPr>
        <p:spPr>
          <a:xfrm>
            <a:off x="4856314" y="3459305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0" name="Google Shape;1315;p92">
            <a:extLst>
              <a:ext uri="{FF2B5EF4-FFF2-40B4-BE49-F238E27FC236}">
                <a16:creationId xmlns:a16="http://schemas.microsoft.com/office/drawing/2014/main" id="{C11F0991-7BC3-7259-19A2-4DC04F7F1B0F}"/>
              </a:ext>
            </a:extLst>
          </p:cNvPr>
          <p:cNvSpPr/>
          <p:nvPr/>
        </p:nvSpPr>
        <p:spPr>
          <a:xfrm>
            <a:off x="4106571" y="3646140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1" name="Google Shape;1317;p92">
            <a:extLst>
              <a:ext uri="{FF2B5EF4-FFF2-40B4-BE49-F238E27FC236}">
                <a16:creationId xmlns:a16="http://schemas.microsoft.com/office/drawing/2014/main" id="{F884B578-3FD7-FA7E-0070-78BE2C102BFF}"/>
              </a:ext>
            </a:extLst>
          </p:cNvPr>
          <p:cNvSpPr/>
          <p:nvPr/>
        </p:nvSpPr>
        <p:spPr>
          <a:xfrm>
            <a:off x="4333788" y="3652629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2" name="Google Shape;1336;p92">
            <a:extLst>
              <a:ext uri="{FF2B5EF4-FFF2-40B4-BE49-F238E27FC236}">
                <a16:creationId xmlns:a16="http://schemas.microsoft.com/office/drawing/2014/main" id="{897AC221-3F73-173F-AF1A-875713F5D152}"/>
              </a:ext>
            </a:extLst>
          </p:cNvPr>
          <p:cNvSpPr/>
          <p:nvPr/>
        </p:nvSpPr>
        <p:spPr>
          <a:xfrm>
            <a:off x="4573360" y="3646141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3" name="Google Shape;1338;p92">
            <a:extLst>
              <a:ext uri="{FF2B5EF4-FFF2-40B4-BE49-F238E27FC236}">
                <a16:creationId xmlns:a16="http://schemas.microsoft.com/office/drawing/2014/main" id="{3A6E1219-9199-FE3D-DBA9-73A0CCC6AE47}"/>
              </a:ext>
            </a:extLst>
          </p:cNvPr>
          <p:cNvSpPr/>
          <p:nvPr/>
        </p:nvSpPr>
        <p:spPr>
          <a:xfrm>
            <a:off x="4857772" y="3646140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4" name="Google Shape;1315;p92">
            <a:extLst>
              <a:ext uri="{FF2B5EF4-FFF2-40B4-BE49-F238E27FC236}">
                <a16:creationId xmlns:a16="http://schemas.microsoft.com/office/drawing/2014/main" id="{39456E4F-15BD-A861-20FD-C7A7EF63600D}"/>
              </a:ext>
            </a:extLst>
          </p:cNvPr>
          <p:cNvSpPr/>
          <p:nvPr/>
        </p:nvSpPr>
        <p:spPr>
          <a:xfrm>
            <a:off x="4106473" y="3816698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5" name="Google Shape;1317;p92">
            <a:extLst>
              <a:ext uri="{FF2B5EF4-FFF2-40B4-BE49-F238E27FC236}">
                <a16:creationId xmlns:a16="http://schemas.microsoft.com/office/drawing/2014/main" id="{FF91AF0D-93AF-5C64-CF8A-6FA08B441CFA}"/>
              </a:ext>
            </a:extLst>
          </p:cNvPr>
          <p:cNvSpPr/>
          <p:nvPr/>
        </p:nvSpPr>
        <p:spPr>
          <a:xfrm>
            <a:off x="4333690" y="3823187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6" name="Google Shape;1336;p92">
            <a:extLst>
              <a:ext uri="{FF2B5EF4-FFF2-40B4-BE49-F238E27FC236}">
                <a16:creationId xmlns:a16="http://schemas.microsoft.com/office/drawing/2014/main" id="{080ADCC0-892C-3C3D-A0EC-44C05CD95400}"/>
              </a:ext>
            </a:extLst>
          </p:cNvPr>
          <p:cNvSpPr/>
          <p:nvPr/>
        </p:nvSpPr>
        <p:spPr>
          <a:xfrm>
            <a:off x="4573262" y="3816699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7" name="Google Shape;1338;p92">
            <a:extLst>
              <a:ext uri="{FF2B5EF4-FFF2-40B4-BE49-F238E27FC236}">
                <a16:creationId xmlns:a16="http://schemas.microsoft.com/office/drawing/2014/main" id="{B8ED41B2-81B1-F3EF-B453-0124F8721153}"/>
              </a:ext>
            </a:extLst>
          </p:cNvPr>
          <p:cNvSpPr/>
          <p:nvPr/>
        </p:nvSpPr>
        <p:spPr>
          <a:xfrm>
            <a:off x="4857674" y="3816698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8" name="Google Shape;1315;p92">
            <a:extLst>
              <a:ext uri="{FF2B5EF4-FFF2-40B4-BE49-F238E27FC236}">
                <a16:creationId xmlns:a16="http://schemas.microsoft.com/office/drawing/2014/main" id="{D23303F4-884A-5E3D-D8FF-92529BE7E2AA}"/>
              </a:ext>
            </a:extLst>
          </p:cNvPr>
          <p:cNvSpPr/>
          <p:nvPr/>
        </p:nvSpPr>
        <p:spPr>
          <a:xfrm>
            <a:off x="4116261" y="3998806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9" name="Google Shape;1317;p92">
            <a:extLst>
              <a:ext uri="{FF2B5EF4-FFF2-40B4-BE49-F238E27FC236}">
                <a16:creationId xmlns:a16="http://schemas.microsoft.com/office/drawing/2014/main" id="{AD2B997E-F022-4252-400A-07ADB6E62F37}"/>
              </a:ext>
            </a:extLst>
          </p:cNvPr>
          <p:cNvSpPr/>
          <p:nvPr/>
        </p:nvSpPr>
        <p:spPr>
          <a:xfrm>
            <a:off x="4343478" y="4005295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0" name="Google Shape;1336;p92">
            <a:extLst>
              <a:ext uri="{FF2B5EF4-FFF2-40B4-BE49-F238E27FC236}">
                <a16:creationId xmlns:a16="http://schemas.microsoft.com/office/drawing/2014/main" id="{C4DBE1F7-57D7-1E35-1B79-AE0418C60BBB}"/>
              </a:ext>
            </a:extLst>
          </p:cNvPr>
          <p:cNvSpPr/>
          <p:nvPr/>
        </p:nvSpPr>
        <p:spPr>
          <a:xfrm>
            <a:off x="4583050" y="3998807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1" name="Google Shape;1338;p92">
            <a:extLst>
              <a:ext uri="{FF2B5EF4-FFF2-40B4-BE49-F238E27FC236}">
                <a16:creationId xmlns:a16="http://schemas.microsoft.com/office/drawing/2014/main" id="{05FCBE1D-07D1-4AE8-E5E6-5C22DBBC2EAE}"/>
              </a:ext>
            </a:extLst>
          </p:cNvPr>
          <p:cNvSpPr/>
          <p:nvPr/>
        </p:nvSpPr>
        <p:spPr>
          <a:xfrm>
            <a:off x="4867462" y="3998806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2" name="Google Shape;1315;p92">
            <a:extLst>
              <a:ext uri="{FF2B5EF4-FFF2-40B4-BE49-F238E27FC236}">
                <a16:creationId xmlns:a16="http://schemas.microsoft.com/office/drawing/2014/main" id="{F0AF06A0-050A-97BE-9AC0-458894D1C9A9}"/>
              </a:ext>
            </a:extLst>
          </p:cNvPr>
          <p:cNvSpPr/>
          <p:nvPr/>
        </p:nvSpPr>
        <p:spPr>
          <a:xfrm>
            <a:off x="4116163" y="4169364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3" name="Google Shape;1317;p92">
            <a:extLst>
              <a:ext uri="{FF2B5EF4-FFF2-40B4-BE49-F238E27FC236}">
                <a16:creationId xmlns:a16="http://schemas.microsoft.com/office/drawing/2014/main" id="{4BBB07B3-D360-D84E-1911-9E9B12FF54E0}"/>
              </a:ext>
            </a:extLst>
          </p:cNvPr>
          <p:cNvSpPr/>
          <p:nvPr/>
        </p:nvSpPr>
        <p:spPr>
          <a:xfrm>
            <a:off x="4343380" y="4175853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4" name="Google Shape;1336;p92">
            <a:extLst>
              <a:ext uri="{FF2B5EF4-FFF2-40B4-BE49-F238E27FC236}">
                <a16:creationId xmlns:a16="http://schemas.microsoft.com/office/drawing/2014/main" id="{D0EDD853-8501-C5A1-32D0-025F854B5A8F}"/>
              </a:ext>
            </a:extLst>
          </p:cNvPr>
          <p:cNvSpPr/>
          <p:nvPr/>
        </p:nvSpPr>
        <p:spPr>
          <a:xfrm>
            <a:off x="4582952" y="4169365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5" name="Google Shape;1338;p92">
            <a:extLst>
              <a:ext uri="{FF2B5EF4-FFF2-40B4-BE49-F238E27FC236}">
                <a16:creationId xmlns:a16="http://schemas.microsoft.com/office/drawing/2014/main" id="{9E295EB6-8A16-06DA-4C48-5C6B54F5951B}"/>
              </a:ext>
            </a:extLst>
          </p:cNvPr>
          <p:cNvSpPr/>
          <p:nvPr/>
        </p:nvSpPr>
        <p:spPr>
          <a:xfrm>
            <a:off x="4867364" y="4169364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6" name="Google Shape;1315;p92">
            <a:extLst>
              <a:ext uri="{FF2B5EF4-FFF2-40B4-BE49-F238E27FC236}">
                <a16:creationId xmlns:a16="http://schemas.microsoft.com/office/drawing/2014/main" id="{AE3F5947-56C1-E4CE-E4EE-FFD0454B8FB3}"/>
              </a:ext>
            </a:extLst>
          </p:cNvPr>
          <p:cNvSpPr/>
          <p:nvPr/>
        </p:nvSpPr>
        <p:spPr>
          <a:xfrm>
            <a:off x="4116163" y="4362688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7" name="Google Shape;1317;p92">
            <a:extLst>
              <a:ext uri="{FF2B5EF4-FFF2-40B4-BE49-F238E27FC236}">
                <a16:creationId xmlns:a16="http://schemas.microsoft.com/office/drawing/2014/main" id="{D5E3AA06-7790-0757-60D8-D234814F70DC}"/>
              </a:ext>
            </a:extLst>
          </p:cNvPr>
          <p:cNvSpPr/>
          <p:nvPr/>
        </p:nvSpPr>
        <p:spPr>
          <a:xfrm>
            <a:off x="4343380" y="4369177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8" name="Google Shape;1336;p92">
            <a:extLst>
              <a:ext uri="{FF2B5EF4-FFF2-40B4-BE49-F238E27FC236}">
                <a16:creationId xmlns:a16="http://schemas.microsoft.com/office/drawing/2014/main" id="{D856FFE7-79FC-2BD5-BA3E-A686BF2774C1}"/>
              </a:ext>
            </a:extLst>
          </p:cNvPr>
          <p:cNvSpPr/>
          <p:nvPr/>
        </p:nvSpPr>
        <p:spPr>
          <a:xfrm>
            <a:off x="4582952" y="4362689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9" name="Google Shape;1338;p92">
            <a:extLst>
              <a:ext uri="{FF2B5EF4-FFF2-40B4-BE49-F238E27FC236}">
                <a16:creationId xmlns:a16="http://schemas.microsoft.com/office/drawing/2014/main" id="{03786C62-E6E4-E11E-B095-E22A84268F7A}"/>
              </a:ext>
            </a:extLst>
          </p:cNvPr>
          <p:cNvSpPr/>
          <p:nvPr/>
        </p:nvSpPr>
        <p:spPr>
          <a:xfrm>
            <a:off x="4867364" y="4362688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0" name="Google Shape;1315;p92">
            <a:extLst>
              <a:ext uri="{FF2B5EF4-FFF2-40B4-BE49-F238E27FC236}">
                <a16:creationId xmlns:a16="http://schemas.microsoft.com/office/drawing/2014/main" id="{5E92FDCF-3C7D-B071-1927-49FB1F1E8334}"/>
              </a:ext>
            </a:extLst>
          </p:cNvPr>
          <p:cNvSpPr/>
          <p:nvPr/>
        </p:nvSpPr>
        <p:spPr>
          <a:xfrm>
            <a:off x="4116065" y="4533246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1" name="Google Shape;1317;p92">
            <a:extLst>
              <a:ext uri="{FF2B5EF4-FFF2-40B4-BE49-F238E27FC236}">
                <a16:creationId xmlns:a16="http://schemas.microsoft.com/office/drawing/2014/main" id="{0789BA49-C626-2BF1-EC63-82BA8E65441D}"/>
              </a:ext>
            </a:extLst>
          </p:cNvPr>
          <p:cNvSpPr/>
          <p:nvPr/>
        </p:nvSpPr>
        <p:spPr>
          <a:xfrm>
            <a:off x="4343282" y="4539735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2" name="Google Shape;1336;p92">
            <a:extLst>
              <a:ext uri="{FF2B5EF4-FFF2-40B4-BE49-F238E27FC236}">
                <a16:creationId xmlns:a16="http://schemas.microsoft.com/office/drawing/2014/main" id="{E5D0322A-D86E-4BFB-CC37-8294B023A307}"/>
              </a:ext>
            </a:extLst>
          </p:cNvPr>
          <p:cNvSpPr/>
          <p:nvPr/>
        </p:nvSpPr>
        <p:spPr>
          <a:xfrm>
            <a:off x="4582854" y="4533247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3" name="Google Shape;1338;p92">
            <a:extLst>
              <a:ext uri="{FF2B5EF4-FFF2-40B4-BE49-F238E27FC236}">
                <a16:creationId xmlns:a16="http://schemas.microsoft.com/office/drawing/2014/main" id="{91D857E3-7EDA-6BD8-5DF1-26DCDDA9215E}"/>
              </a:ext>
            </a:extLst>
          </p:cNvPr>
          <p:cNvSpPr/>
          <p:nvPr/>
        </p:nvSpPr>
        <p:spPr>
          <a:xfrm>
            <a:off x="4867266" y="4533246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p94"/>
          <p:cNvSpPr txBox="1">
            <a:spLocks noGrp="1"/>
          </p:cNvSpPr>
          <p:nvPr>
            <p:ph type="title"/>
          </p:nvPr>
        </p:nvSpPr>
        <p:spPr>
          <a:xfrm>
            <a:off x="204150" y="261650"/>
            <a:ext cx="8813700" cy="139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Brainstorming:  </a:t>
            </a:r>
            <a:r>
              <a:rPr lang="en" dirty="0">
                <a:solidFill>
                  <a:srgbClr val="FF0000"/>
                </a:solidFill>
              </a:rPr>
              <a:t>Education/Outreach</a:t>
            </a:r>
            <a:endParaRPr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0" dirty="0">
                <a:solidFill>
                  <a:schemeClr val="lt2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How might we provide </a:t>
            </a:r>
            <a:r>
              <a:rPr lang="en" sz="2900" b="0" dirty="0">
                <a:solidFill>
                  <a:srgbClr val="FF0000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education and/or outreach</a:t>
            </a:r>
            <a:r>
              <a:rPr lang="en" sz="2900" b="0" dirty="0">
                <a:solidFill>
                  <a:schemeClr val="lt2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 to women in Lancaster County? </a:t>
            </a:r>
            <a:r>
              <a:rPr lang="en" sz="2900" b="0" dirty="0">
                <a:solidFill>
                  <a:srgbClr val="FF0000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Where</a:t>
            </a:r>
            <a:r>
              <a:rPr lang="en" sz="2900" b="0" dirty="0">
                <a:solidFill>
                  <a:schemeClr val="lt2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?  What </a:t>
            </a:r>
            <a:r>
              <a:rPr lang="en" sz="2900" b="0" dirty="0">
                <a:solidFill>
                  <a:srgbClr val="FF0000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messages</a:t>
            </a:r>
            <a:r>
              <a:rPr lang="en" sz="2900" b="0" dirty="0">
                <a:solidFill>
                  <a:schemeClr val="lt2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 should we be saying?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20" name="Google Shape;1420;p94"/>
          <p:cNvSpPr txBox="1"/>
          <p:nvPr/>
        </p:nvSpPr>
        <p:spPr>
          <a:xfrm>
            <a:off x="204151" y="2050225"/>
            <a:ext cx="1146600" cy="527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952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endParaRPr sz="67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1" name="Google Shape;1421;p94"/>
          <p:cNvSpPr txBox="1"/>
          <p:nvPr/>
        </p:nvSpPr>
        <p:spPr>
          <a:xfrm>
            <a:off x="1492926" y="2050225"/>
            <a:ext cx="1146600" cy="527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952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endParaRPr sz="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2" name="Google Shape;1422;p94"/>
          <p:cNvSpPr txBox="1"/>
          <p:nvPr/>
        </p:nvSpPr>
        <p:spPr>
          <a:xfrm>
            <a:off x="2781701" y="2050225"/>
            <a:ext cx="1146600" cy="527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952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endParaRPr sz="67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3" name="Google Shape;1423;p94"/>
          <p:cNvSpPr txBox="1"/>
          <p:nvPr/>
        </p:nvSpPr>
        <p:spPr>
          <a:xfrm>
            <a:off x="204151" y="2658675"/>
            <a:ext cx="1146600" cy="527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952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endParaRPr sz="67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4" name="Google Shape;1424;p94"/>
          <p:cNvSpPr txBox="1"/>
          <p:nvPr/>
        </p:nvSpPr>
        <p:spPr>
          <a:xfrm>
            <a:off x="1492926" y="2658675"/>
            <a:ext cx="1146600" cy="527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952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endParaRPr sz="67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5" name="Google Shape;1425;p94"/>
          <p:cNvSpPr txBox="1"/>
          <p:nvPr/>
        </p:nvSpPr>
        <p:spPr>
          <a:xfrm>
            <a:off x="2781701" y="2658675"/>
            <a:ext cx="1146600" cy="527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952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r>
              <a:rPr lang="en" sz="670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sz="67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6" name="Google Shape;1426;p94"/>
          <p:cNvSpPr txBox="1"/>
          <p:nvPr/>
        </p:nvSpPr>
        <p:spPr>
          <a:xfrm>
            <a:off x="204151" y="3267125"/>
            <a:ext cx="1146600" cy="527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952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endParaRPr sz="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7" name="Google Shape;1427;p94"/>
          <p:cNvSpPr txBox="1"/>
          <p:nvPr/>
        </p:nvSpPr>
        <p:spPr>
          <a:xfrm>
            <a:off x="1496343" y="3285400"/>
            <a:ext cx="1146600" cy="527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952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endParaRPr sz="67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8" name="Google Shape;1428;p94"/>
          <p:cNvSpPr txBox="1"/>
          <p:nvPr/>
        </p:nvSpPr>
        <p:spPr>
          <a:xfrm>
            <a:off x="2781701" y="3267125"/>
            <a:ext cx="1146600" cy="527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952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endParaRPr sz="67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9" name="Google Shape;1429;p94"/>
          <p:cNvSpPr txBox="1"/>
          <p:nvPr/>
        </p:nvSpPr>
        <p:spPr>
          <a:xfrm>
            <a:off x="204151" y="3875575"/>
            <a:ext cx="1146600" cy="527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952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endParaRPr sz="67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0" name="Google Shape;1430;p94"/>
          <p:cNvSpPr txBox="1"/>
          <p:nvPr/>
        </p:nvSpPr>
        <p:spPr>
          <a:xfrm>
            <a:off x="1492925" y="3875575"/>
            <a:ext cx="1168800" cy="588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952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endParaRPr sz="57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1" name="Google Shape;1431;p94"/>
          <p:cNvSpPr txBox="1"/>
          <p:nvPr/>
        </p:nvSpPr>
        <p:spPr>
          <a:xfrm>
            <a:off x="2781701" y="3875575"/>
            <a:ext cx="1146600" cy="527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952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endParaRPr sz="7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2" name="Google Shape;1432;p94"/>
          <p:cNvSpPr txBox="1"/>
          <p:nvPr/>
        </p:nvSpPr>
        <p:spPr>
          <a:xfrm>
            <a:off x="204151" y="4484025"/>
            <a:ext cx="1146600" cy="527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952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endParaRPr sz="67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3" name="Google Shape;1433;p94"/>
          <p:cNvSpPr txBox="1"/>
          <p:nvPr/>
        </p:nvSpPr>
        <p:spPr>
          <a:xfrm>
            <a:off x="1492926" y="4484025"/>
            <a:ext cx="1146600" cy="527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952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r>
              <a:rPr lang="en" sz="670" dirty="0">
                <a:latin typeface="Calibri"/>
                <a:ea typeface="Calibri"/>
                <a:cs typeface="Calibri"/>
                <a:sym typeface="Calibri"/>
              </a:rPr>
              <a:t>	</a:t>
            </a:r>
            <a:endParaRPr sz="67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4" name="Google Shape;1434;p94"/>
          <p:cNvSpPr txBox="1"/>
          <p:nvPr/>
        </p:nvSpPr>
        <p:spPr>
          <a:xfrm>
            <a:off x="2781701" y="4484025"/>
            <a:ext cx="1146600" cy="527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952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endParaRPr sz="97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35" name="Google Shape;1435;p94"/>
          <p:cNvGraphicFramePr/>
          <p:nvPr>
            <p:extLst>
              <p:ext uri="{D42A27DB-BD31-4B8C-83A1-F6EECF244321}">
                <p14:modId xmlns:p14="http://schemas.microsoft.com/office/powerpoint/2010/main" val="2016812803"/>
              </p:ext>
            </p:extLst>
          </p:nvPr>
        </p:nvGraphicFramePr>
        <p:xfrm>
          <a:off x="5256275" y="2050226"/>
          <a:ext cx="3761600" cy="2665875"/>
        </p:xfrm>
        <a:graphic>
          <a:graphicData uri="http://schemas.openxmlformats.org/drawingml/2006/table">
            <a:tbl>
              <a:tblPr>
                <a:noFill/>
                <a:tableStyleId>{59CE5C31-EA1B-47AA-B7CB-225673A76E5A}</a:tableStyleId>
              </a:tblPr>
              <a:tblGrid>
                <a:gridCol w="1865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6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51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1500" b="1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EDUCATION/OUTREACH</a:t>
                      </a:r>
                      <a:r>
                        <a:rPr lang="en" sz="2000" b="1" u="none" strike="noStrike" cap="none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</a:t>
                      </a:r>
                      <a:endParaRPr sz="2000" b="1" u="none" strike="noStrike" cap="none">
                        <a:solidFill>
                          <a:schemeClr val="l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9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Name/Organization</a:t>
                      </a:r>
                      <a:endParaRPr sz="90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9B7C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Contribution/Commitment</a:t>
                      </a:r>
                      <a:endParaRPr sz="90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9B7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 </a:t>
                      </a:r>
                      <a:endParaRPr sz="90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0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7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6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7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7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7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5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462" name="Google Shape;1462;p94"/>
          <p:cNvSpPr/>
          <p:nvPr/>
        </p:nvSpPr>
        <p:spPr>
          <a:xfrm>
            <a:off x="2230437" y="1721235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73" name="Google Shape;1473;p94"/>
          <p:cNvSpPr/>
          <p:nvPr/>
        </p:nvSpPr>
        <p:spPr>
          <a:xfrm>
            <a:off x="2284787" y="1605881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76" name="Google Shape;1476;p94"/>
          <p:cNvSpPr txBox="1"/>
          <p:nvPr/>
        </p:nvSpPr>
        <p:spPr>
          <a:xfrm>
            <a:off x="4122100" y="1609475"/>
            <a:ext cx="958500" cy="527400"/>
          </a:xfrm>
          <a:prstGeom prst="rect">
            <a:avLst/>
          </a:prstGeom>
          <a:solidFill>
            <a:srgbClr val="FFE2A1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"/>
              <a:buFont typeface="Arial"/>
              <a:buNone/>
            </a:pPr>
            <a:r>
              <a:rPr lang="en" sz="1000" b="1">
                <a:latin typeface="Proxima Nova"/>
                <a:ea typeface="Proxima Nova"/>
                <a:cs typeface="Proxima Nova"/>
                <a:sym typeface="Proxima Nova"/>
              </a:rPr>
              <a:t>STEP 2: </a:t>
            </a:r>
            <a:br>
              <a:rPr lang="en" sz="1000" b="1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10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Drag a dot to any great idea</a:t>
            </a:r>
            <a:endParaRPr sz="10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77" name="Google Shape;1477;p94"/>
          <p:cNvSpPr txBox="1"/>
          <p:nvPr/>
        </p:nvSpPr>
        <p:spPr>
          <a:xfrm>
            <a:off x="204150" y="1609475"/>
            <a:ext cx="3761700" cy="249900"/>
          </a:xfrm>
          <a:prstGeom prst="rect">
            <a:avLst/>
          </a:prstGeom>
          <a:solidFill>
            <a:srgbClr val="FFE2A1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"/>
              <a:buFont typeface="Arial"/>
              <a:buNone/>
            </a:pPr>
            <a:r>
              <a:rPr lang="en" sz="1000" b="1">
                <a:latin typeface="Proxima Nova"/>
                <a:ea typeface="Proxima Nova"/>
                <a:cs typeface="Proxima Nova"/>
                <a:sym typeface="Proxima Nova"/>
              </a:rPr>
              <a:t>STEP 1:  Place your ideas in the boxes below</a:t>
            </a:r>
            <a:endParaRPr sz="10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78" name="Google Shape;1478;p94"/>
          <p:cNvSpPr txBox="1"/>
          <p:nvPr/>
        </p:nvSpPr>
        <p:spPr>
          <a:xfrm>
            <a:off x="5256225" y="1609375"/>
            <a:ext cx="3761700" cy="359700"/>
          </a:xfrm>
          <a:prstGeom prst="rect">
            <a:avLst/>
          </a:prstGeom>
          <a:solidFill>
            <a:srgbClr val="FFE2A1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"/>
              <a:buFont typeface="Arial"/>
              <a:buNone/>
            </a:pPr>
            <a:r>
              <a:rPr lang="en" sz="1000" b="1">
                <a:latin typeface="Proxima Nova"/>
                <a:ea typeface="Proxima Nova"/>
                <a:cs typeface="Proxima Nova"/>
                <a:sym typeface="Proxima Nova"/>
              </a:rPr>
              <a:t>STEP 3:  Place your name and what you’re excited about and what you or your organization could contribute</a:t>
            </a:r>
            <a:endParaRPr sz="10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" name="Google Shape;1315;p92">
            <a:extLst>
              <a:ext uri="{FF2B5EF4-FFF2-40B4-BE49-F238E27FC236}">
                <a16:creationId xmlns:a16="http://schemas.microsoft.com/office/drawing/2014/main" id="{BD22F40C-85FD-8DB7-7DAA-4B3CD2A242A8}"/>
              </a:ext>
            </a:extLst>
          </p:cNvPr>
          <p:cNvSpPr/>
          <p:nvPr/>
        </p:nvSpPr>
        <p:spPr>
          <a:xfrm>
            <a:off x="4092698" y="2245933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" name="Google Shape;1317;p92">
            <a:extLst>
              <a:ext uri="{FF2B5EF4-FFF2-40B4-BE49-F238E27FC236}">
                <a16:creationId xmlns:a16="http://schemas.microsoft.com/office/drawing/2014/main" id="{450EF8F1-E1A9-0C48-64D1-53DDD9FECA63}"/>
              </a:ext>
            </a:extLst>
          </p:cNvPr>
          <p:cNvSpPr/>
          <p:nvPr/>
        </p:nvSpPr>
        <p:spPr>
          <a:xfrm>
            <a:off x="4319915" y="2252422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" name="Google Shape;1336;p92">
            <a:extLst>
              <a:ext uri="{FF2B5EF4-FFF2-40B4-BE49-F238E27FC236}">
                <a16:creationId xmlns:a16="http://schemas.microsoft.com/office/drawing/2014/main" id="{CC698D0F-67E0-785E-5186-CB1A26319820}"/>
              </a:ext>
            </a:extLst>
          </p:cNvPr>
          <p:cNvSpPr/>
          <p:nvPr/>
        </p:nvSpPr>
        <p:spPr>
          <a:xfrm>
            <a:off x="4559487" y="2245934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" name="Google Shape;1338;p92">
            <a:extLst>
              <a:ext uri="{FF2B5EF4-FFF2-40B4-BE49-F238E27FC236}">
                <a16:creationId xmlns:a16="http://schemas.microsoft.com/office/drawing/2014/main" id="{BC108740-F7CA-F132-0B47-9CFCCB9CF6DA}"/>
              </a:ext>
            </a:extLst>
          </p:cNvPr>
          <p:cNvSpPr/>
          <p:nvPr/>
        </p:nvSpPr>
        <p:spPr>
          <a:xfrm>
            <a:off x="4843899" y="2245933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" name="Google Shape;1315;p92">
            <a:extLst>
              <a:ext uri="{FF2B5EF4-FFF2-40B4-BE49-F238E27FC236}">
                <a16:creationId xmlns:a16="http://schemas.microsoft.com/office/drawing/2014/main" id="{0457EA38-E3DF-EB3A-839E-521D9C5527AC}"/>
              </a:ext>
            </a:extLst>
          </p:cNvPr>
          <p:cNvSpPr/>
          <p:nvPr/>
        </p:nvSpPr>
        <p:spPr>
          <a:xfrm>
            <a:off x="4092600" y="2416491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" name="Google Shape;1317;p92">
            <a:extLst>
              <a:ext uri="{FF2B5EF4-FFF2-40B4-BE49-F238E27FC236}">
                <a16:creationId xmlns:a16="http://schemas.microsoft.com/office/drawing/2014/main" id="{70D10B65-F2C7-34EB-A070-F7F3E76B2618}"/>
              </a:ext>
            </a:extLst>
          </p:cNvPr>
          <p:cNvSpPr/>
          <p:nvPr/>
        </p:nvSpPr>
        <p:spPr>
          <a:xfrm>
            <a:off x="4319817" y="2422980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" name="Google Shape;1336;p92">
            <a:extLst>
              <a:ext uri="{FF2B5EF4-FFF2-40B4-BE49-F238E27FC236}">
                <a16:creationId xmlns:a16="http://schemas.microsoft.com/office/drawing/2014/main" id="{016583A9-F5AD-8211-A2BE-9BCFD5F044E0}"/>
              </a:ext>
            </a:extLst>
          </p:cNvPr>
          <p:cNvSpPr/>
          <p:nvPr/>
        </p:nvSpPr>
        <p:spPr>
          <a:xfrm>
            <a:off x="4559389" y="2416492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" name="Google Shape;1338;p92">
            <a:extLst>
              <a:ext uri="{FF2B5EF4-FFF2-40B4-BE49-F238E27FC236}">
                <a16:creationId xmlns:a16="http://schemas.microsoft.com/office/drawing/2014/main" id="{BDCC5CF0-B43E-368E-0CF9-9E4C3674A9EE}"/>
              </a:ext>
            </a:extLst>
          </p:cNvPr>
          <p:cNvSpPr/>
          <p:nvPr/>
        </p:nvSpPr>
        <p:spPr>
          <a:xfrm>
            <a:off x="4843801" y="2416491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" name="Google Shape;1315;p92">
            <a:extLst>
              <a:ext uri="{FF2B5EF4-FFF2-40B4-BE49-F238E27FC236}">
                <a16:creationId xmlns:a16="http://schemas.microsoft.com/office/drawing/2014/main" id="{9D4E7637-05C9-5632-85CB-7A9714D79075}"/>
              </a:ext>
            </a:extLst>
          </p:cNvPr>
          <p:cNvSpPr/>
          <p:nvPr/>
        </p:nvSpPr>
        <p:spPr>
          <a:xfrm>
            <a:off x="4092600" y="2616295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" name="Google Shape;1317;p92">
            <a:extLst>
              <a:ext uri="{FF2B5EF4-FFF2-40B4-BE49-F238E27FC236}">
                <a16:creationId xmlns:a16="http://schemas.microsoft.com/office/drawing/2014/main" id="{AA33AD49-94DB-68FA-0B41-5574135D2F12}"/>
              </a:ext>
            </a:extLst>
          </p:cNvPr>
          <p:cNvSpPr/>
          <p:nvPr/>
        </p:nvSpPr>
        <p:spPr>
          <a:xfrm>
            <a:off x="4319817" y="2622784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" name="Google Shape;1336;p92">
            <a:extLst>
              <a:ext uri="{FF2B5EF4-FFF2-40B4-BE49-F238E27FC236}">
                <a16:creationId xmlns:a16="http://schemas.microsoft.com/office/drawing/2014/main" id="{3AC5D90B-9076-F40C-CE66-72691962969A}"/>
              </a:ext>
            </a:extLst>
          </p:cNvPr>
          <p:cNvSpPr/>
          <p:nvPr/>
        </p:nvSpPr>
        <p:spPr>
          <a:xfrm>
            <a:off x="4559389" y="2616296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" name="Google Shape;1338;p92">
            <a:extLst>
              <a:ext uri="{FF2B5EF4-FFF2-40B4-BE49-F238E27FC236}">
                <a16:creationId xmlns:a16="http://schemas.microsoft.com/office/drawing/2014/main" id="{48C858E9-250F-84B5-814F-E87CE3983663}"/>
              </a:ext>
            </a:extLst>
          </p:cNvPr>
          <p:cNvSpPr/>
          <p:nvPr/>
        </p:nvSpPr>
        <p:spPr>
          <a:xfrm>
            <a:off x="4843801" y="2616295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" name="Google Shape;1315;p92">
            <a:extLst>
              <a:ext uri="{FF2B5EF4-FFF2-40B4-BE49-F238E27FC236}">
                <a16:creationId xmlns:a16="http://schemas.microsoft.com/office/drawing/2014/main" id="{561C0A73-DEE3-32A5-24C2-611A82DA0990}"/>
              </a:ext>
            </a:extLst>
          </p:cNvPr>
          <p:cNvSpPr/>
          <p:nvPr/>
        </p:nvSpPr>
        <p:spPr>
          <a:xfrm>
            <a:off x="4092502" y="2786853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" name="Google Shape;1317;p92">
            <a:extLst>
              <a:ext uri="{FF2B5EF4-FFF2-40B4-BE49-F238E27FC236}">
                <a16:creationId xmlns:a16="http://schemas.microsoft.com/office/drawing/2014/main" id="{5FCF3EFE-3DE2-B898-769F-DBF2058478D6}"/>
              </a:ext>
            </a:extLst>
          </p:cNvPr>
          <p:cNvSpPr/>
          <p:nvPr/>
        </p:nvSpPr>
        <p:spPr>
          <a:xfrm>
            <a:off x="4319719" y="2793342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" name="Google Shape;1336;p92">
            <a:extLst>
              <a:ext uri="{FF2B5EF4-FFF2-40B4-BE49-F238E27FC236}">
                <a16:creationId xmlns:a16="http://schemas.microsoft.com/office/drawing/2014/main" id="{10863A39-4BE9-8775-ECB4-D877D698CB08}"/>
              </a:ext>
            </a:extLst>
          </p:cNvPr>
          <p:cNvSpPr/>
          <p:nvPr/>
        </p:nvSpPr>
        <p:spPr>
          <a:xfrm>
            <a:off x="4559291" y="2786854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" name="Google Shape;1338;p92">
            <a:extLst>
              <a:ext uri="{FF2B5EF4-FFF2-40B4-BE49-F238E27FC236}">
                <a16:creationId xmlns:a16="http://schemas.microsoft.com/office/drawing/2014/main" id="{4ECE90AA-A56D-E1DF-812F-878D63AB41C1}"/>
              </a:ext>
            </a:extLst>
          </p:cNvPr>
          <p:cNvSpPr/>
          <p:nvPr/>
        </p:nvSpPr>
        <p:spPr>
          <a:xfrm>
            <a:off x="4843703" y="2786853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" name="Google Shape;1315;p92">
            <a:extLst>
              <a:ext uri="{FF2B5EF4-FFF2-40B4-BE49-F238E27FC236}">
                <a16:creationId xmlns:a16="http://schemas.microsoft.com/office/drawing/2014/main" id="{F28E2754-F1FD-F48E-BD32-20A506F9C38F}"/>
              </a:ext>
            </a:extLst>
          </p:cNvPr>
          <p:cNvSpPr/>
          <p:nvPr/>
        </p:nvSpPr>
        <p:spPr>
          <a:xfrm>
            <a:off x="4092502" y="2977381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" name="Google Shape;1317;p92">
            <a:extLst>
              <a:ext uri="{FF2B5EF4-FFF2-40B4-BE49-F238E27FC236}">
                <a16:creationId xmlns:a16="http://schemas.microsoft.com/office/drawing/2014/main" id="{109F3EE6-5880-0191-13A9-C1296AF69207}"/>
              </a:ext>
            </a:extLst>
          </p:cNvPr>
          <p:cNvSpPr/>
          <p:nvPr/>
        </p:nvSpPr>
        <p:spPr>
          <a:xfrm>
            <a:off x="4319719" y="2983870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" name="Google Shape;1336;p92">
            <a:extLst>
              <a:ext uri="{FF2B5EF4-FFF2-40B4-BE49-F238E27FC236}">
                <a16:creationId xmlns:a16="http://schemas.microsoft.com/office/drawing/2014/main" id="{B61BEBCB-30F4-F045-2A02-096E3EE3E27B}"/>
              </a:ext>
            </a:extLst>
          </p:cNvPr>
          <p:cNvSpPr/>
          <p:nvPr/>
        </p:nvSpPr>
        <p:spPr>
          <a:xfrm>
            <a:off x="4559291" y="2977382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" name="Google Shape;1338;p92">
            <a:extLst>
              <a:ext uri="{FF2B5EF4-FFF2-40B4-BE49-F238E27FC236}">
                <a16:creationId xmlns:a16="http://schemas.microsoft.com/office/drawing/2014/main" id="{B1B183A7-B5C1-874E-CD78-A9522AD33D17}"/>
              </a:ext>
            </a:extLst>
          </p:cNvPr>
          <p:cNvSpPr/>
          <p:nvPr/>
        </p:nvSpPr>
        <p:spPr>
          <a:xfrm>
            <a:off x="4843703" y="2977381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" name="Google Shape;1315;p92">
            <a:extLst>
              <a:ext uri="{FF2B5EF4-FFF2-40B4-BE49-F238E27FC236}">
                <a16:creationId xmlns:a16="http://schemas.microsoft.com/office/drawing/2014/main" id="{78991D4C-3D98-1B21-3D5B-2AF8749DAE0D}"/>
              </a:ext>
            </a:extLst>
          </p:cNvPr>
          <p:cNvSpPr/>
          <p:nvPr/>
        </p:nvSpPr>
        <p:spPr>
          <a:xfrm>
            <a:off x="4092404" y="3147939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" name="Google Shape;1317;p92">
            <a:extLst>
              <a:ext uri="{FF2B5EF4-FFF2-40B4-BE49-F238E27FC236}">
                <a16:creationId xmlns:a16="http://schemas.microsoft.com/office/drawing/2014/main" id="{953266C0-6D87-B841-2F27-EDB9945C403F}"/>
              </a:ext>
            </a:extLst>
          </p:cNvPr>
          <p:cNvSpPr/>
          <p:nvPr/>
        </p:nvSpPr>
        <p:spPr>
          <a:xfrm>
            <a:off x="4319621" y="3154428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" name="Google Shape;1336;p92">
            <a:extLst>
              <a:ext uri="{FF2B5EF4-FFF2-40B4-BE49-F238E27FC236}">
                <a16:creationId xmlns:a16="http://schemas.microsoft.com/office/drawing/2014/main" id="{243FAA40-BBDE-140E-6484-67C1DE9F0566}"/>
              </a:ext>
            </a:extLst>
          </p:cNvPr>
          <p:cNvSpPr/>
          <p:nvPr/>
        </p:nvSpPr>
        <p:spPr>
          <a:xfrm>
            <a:off x="4559193" y="3147940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5" name="Google Shape;1338;p92">
            <a:extLst>
              <a:ext uri="{FF2B5EF4-FFF2-40B4-BE49-F238E27FC236}">
                <a16:creationId xmlns:a16="http://schemas.microsoft.com/office/drawing/2014/main" id="{43678895-C970-E381-6064-774213B5011D}"/>
              </a:ext>
            </a:extLst>
          </p:cNvPr>
          <p:cNvSpPr/>
          <p:nvPr/>
        </p:nvSpPr>
        <p:spPr>
          <a:xfrm>
            <a:off x="4843605" y="3147939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6" name="Google Shape;1315;p92">
            <a:extLst>
              <a:ext uri="{FF2B5EF4-FFF2-40B4-BE49-F238E27FC236}">
                <a16:creationId xmlns:a16="http://schemas.microsoft.com/office/drawing/2014/main" id="{03C34CDF-ECDD-2366-7295-6E3FFC480A0B}"/>
              </a:ext>
            </a:extLst>
          </p:cNvPr>
          <p:cNvSpPr/>
          <p:nvPr/>
        </p:nvSpPr>
        <p:spPr>
          <a:xfrm>
            <a:off x="4092404" y="3324986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7" name="Google Shape;1317;p92">
            <a:extLst>
              <a:ext uri="{FF2B5EF4-FFF2-40B4-BE49-F238E27FC236}">
                <a16:creationId xmlns:a16="http://schemas.microsoft.com/office/drawing/2014/main" id="{B31F6FA4-5EDA-0C93-2825-C4C604919AEA}"/>
              </a:ext>
            </a:extLst>
          </p:cNvPr>
          <p:cNvSpPr/>
          <p:nvPr/>
        </p:nvSpPr>
        <p:spPr>
          <a:xfrm>
            <a:off x="4319621" y="3331475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8" name="Google Shape;1336;p92">
            <a:extLst>
              <a:ext uri="{FF2B5EF4-FFF2-40B4-BE49-F238E27FC236}">
                <a16:creationId xmlns:a16="http://schemas.microsoft.com/office/drawing/2014/main" id="{EAD9F1BE-AC7E-B262-921B-2C96D4949E1E}"/>
              </a:ext>
            </a:extLst>
          </p:cNvPr>
          <p:cNvSpPr/>
          <p:nvPr/>
        </p:nvSpPr>
        <p:spPr>
          <a:xfrm>
            <a:off x="4559193" y="3324987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9" name="Google Shape;1338;p92">
            <a:extLst>
              <a:ext uri="{FF2B5EF4-FFF2-40B4-BE49-F238E27FC236}">
                <a16:creationId xmlns:a16="http://schemas.microsoft.com/office/drawing/2014/main" id="{CD37402C-2081-86FA-1AD0-B900138695B0}"/>
              </a:ext>
            </a:extLst>
          </p:cNvPr>
          <p:cNvSpPr/>
          <p:nvPr/>
        </p:nvSpPr>
        <p:spPr>
          <a:xfrm>
            <a:off x="4843605" y="3324986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0" name="Google Shape;1315;p92">
            <a:extLst>
              <a:ext uri="{FF2B5EF4-FFF2-40B4-BE49-F238E27FC236}">
                <a16:creationId xmlns:a16="http://schemas.microsoft.com/office/drawing/2014/main" id="{CF10E4DE-8967-098E-014A-E83835EA324B}"/>
              </a:ext>
            </a:extLst>
          </p:cNvPr>
          <p:cNvSpPr/>
          <p:nvPr/>
        </p:nvSpPr>
        <p:spPr>
          <a:xfrm>
            <a:off x="4092306" y="3495544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1" name="Google Shape;1317;p92">
            <a:extLst>
              <a:ext uri="{FF2B5EF4-FFF2-40B4-BE49-F238E27FC236}">
                <a16:creationId xmlns:a16="http://schemas.microsoft.com/office/drawing/2014/main" id="{D2DDFF41-6A81-D443-670D-0C47D52A7AEB}"/>
              </a:ext>
            </a:extLst>
          </p:cNvPr>
          <p:cNvSpPr/>
          <p:nvPr/>
        </p:nvSpPr>
        <p:spPr>
          <a:xfrm>
            <a:off x="4319523" y="3502033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2" name="Google Shape;1336;p92">
            <a:extLst>
              <a:ext uri="{FF2B5EF4-FFF2-40B4-BE49-F238E27FC236}">
                <a16:creationId xmlns:a16="http://schemas.microsoft.com/office/drawing/2014/main" id="{4B050F7B-B7DA-8CF7-ACC4-BD8DA0725634}"/>
              </a:ext>
            </a:extLst>
          </p:cNvPr>
          <p:cNvSpPr/>
          <p:nvPr/>
        </p:nvSpPr>
        <p:spPr>
          <a:xfrm>
            <a:off x="4559095" y="3495545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3" name="Google Shape;1338;p92">
            <a:extLst>
              <a:ext uri="{FF2B5EF4-FFF2-40B4-BE49-F238E27FC236}">
                <a16:creationId xmlns:a16="http://schemas.microsoft.com/office/drawing/2014/main" id="{1B640A90-0190-FCA2-262F-A91951535E99}"/>
              </a:ext>
            </a:extLst>
          </p:cNvPr>
          <p:cNvSpPr/>
          <p:nvPr/>
        </p:nvSpPr>
        <p:spPr>
          <a:xfrm>
            <a:off x="4843507" y="3495544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4" name="Google Shape;1315;p92">
            <a:extLst>
              <a:ext uri="{FF2B5EF4-FFF2-40B4-BE49-F238E27FC236}">
                <a16:creationId xmlns:a16="http://schemas.microsoft.com/office/drawing/2014/main" id="{DC27FD63-6B3A-FD0A-F599-0B67A28CB985}"/>
              </a:ext>
            </a:extLst>
          </p:cNvPr>
          <p:cNvSpPr/>
          <p:nvPr/>
        </p:nvSpPr>
        <p:spPr>
          <a:xfrm>
            <a:off x="4093279" y="3685188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5" name="Google Shape;1317;p92">
            <a:extLst>
              <a:ext uri="{FF2B5EF4-FFF2-40B4-BE49-F238E27FC236}">
                <a16:creationId xmlns:a16="http://schemas.microsoft.com/office/drawing/2014/main" id="{117D3261-4FA1-D288-CCF1-0959903577A0}"/>
              </a:ext>
            </a:extLst>
          </p:cNvPr>
          <p:cNvSpPr/>
          <p:nvPr/>
        </p:nvSpPr>
        <p:spPr>
          <a:xfrm>
            <a:off x="4320496" y="3691677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6" name="Google Shape;1336;p92">
            <a:extLst>
              <a:ext uri="{FF2B5EF4-FFF2-40B4-BE49-F238E27FC236}">
                <a16:creationId xmlns:a16="http://schemas.microsoft.com/office/drawing/2014/main" id="{3BA507EE-9A9C-1C85-3B08-F291B7352D92}"/>
              </a:ext>
            </a:extLst>
          </p:cNvPr>
          <p:cNvSpPr/>
          <p:nvPr/>
        </p:nvSpPr>
        <p:spPr>
          <a:xfrm>
            <a:off x="4560068" y="3685189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7" name="Google Shape;1338;p92">
            <a:extLst>
              <a:ext uri="{FF2B5EF4-FFF2-40B4-BE49-F238E27FC236}">
                <a16:creationId xmlns:a16="http://schemas.microsoft.com/office/drawing/2014/main" id="{7C83F8FA-3FB9-60CC-51DD-5F46637DD416}"/>
              </a:ext>
            </a:extLst>
          </p:cNvPr>
          <p:cNvSpPr/>
          <p:nvPr/>
        </p:nvSpPr>
        <p:spPr>
          <a:xfrm>
            <a:off x="4844480" y="3685188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8" name="Google Shape;1315;p92">
            <a:extLst>
              <a:ext uri="{FF2B5EF4-FFF2-40B4-BE49-F238E27FC236}">
                <a16:creationId xmlns:a16="http://schemas.microsoft.com/office/drawing/2014/main" id="{DADA0E48-4227-285A-F6C8-548FB843632A}"/>
              </a:ext>
            </a:extLst>
          </p:cNvPr>
          <p:cNvSpPr/>
          <p:nvPr/>
        </p:nvSpPr>
        <p:spPr>
          <a:xfrm>
            <a:off x="4093181" y="3855746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9" name="Google Shape;1317;p92">
            <a:extLst>
              <a:ext uri="{FF2B5EF4-FFF2-40B4-BE49-F238E27FC236}">
                <a16:creationId xmlns:a16="http://schemas.microsoft.com/office/drawing/2014/main" id="{AF602064-D8B6-0E45-98E9-4EEB6A43883C}"/>
              </a:ext>
            </a:extLst>
          </p:cNvPr>
          <p:cNvSpPr/>
          <p:nvPr/>
        </p:nvSpPr>
        <p:spPr>
          <a:xfrm>
            <a:off x="4320398" y="3862235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0" name="Google Shape;1336;p92">
            <a:extLst>
              <a:ext uri="{FF2B5EF4-FFF2-40B4-BE49-F238E27FC236}">
                <a16:creationId xmlns:a16="http://schemas.microsoft.com/office/drawing/2014/main" id="{952D3159-5583-F84A-F5DA-D9E4341A313E}"/>
              </a:ext>
            </a:extLst>
          </p:cNvPr>
          <p:cNvSpPr/>
          <p:nvPr/>
        </p:nvSpPr>
        <p:spPr>
          <a:xfrm>
            <a:off x="4559970" y="3855747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1" name="Google Shape;1338;p92">
            <a:extLst>
              <a:ext uri="{FF2B5EF4-FFF2-40B4-BE49-F238E27FC236}">
                <a16:creationId xmlns:a16="http://schemas.microsoft.com/office/drawing/2014/main" id="{ACDC23C0-D952-CB0B-A56A-BF3B9D4AB317}"/>
              </a:ext>
            </a:extLst>
          </p:cNvPr>
          <p:cNvSpPr/>
          <p:nvPr/>
        </p:nvSpPr>
        <p:spPr>
          <a:xfrm>
            <a:off x="4844382" y="3855746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2" name="Google Shape;1315;p92">
            <a:extLst>
              <a:ext uri="{FF2B5EF4-FFF2-40B4-BE49-F238E27FC236}">
                <a16:creationId xmlns:a16="http://schemas.microsoft.com/office/drawing/2014/main" id="{B091629E-F34C-2743-CB1D-764BCAAACD15}"/>
              </a:ext>
            </a:extLst>
          </p:cNvPr>
          <p:cNvSpPr/>
          <p:nvPr/>
        </p:nvSpPr>
        <p:spPr>
          <a:xfrm>
            <a:off x="4092306" y="4036464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3" name="Google Shape;1317;p92">
            <a:extLst>
              <a:ext uri="{FF2B5EF4-FFF2-40B4-BE49-F238E27FC236}">
                <a16:creationId xmlns:a16="http://schemas.microsoft.com/office/drawing/2014/main" id="{960A72C3-BF15-9DBC-D207-C147F4FD2D00}"/>
              </a:ext>
            </a:extLst>
          </p:cNvPr>
          <p:cNvSpPr/>
          <p:nvPr/>
        </p:nvSpPr>
        <p:spPr>
          <a:xfrm>
            <a:off x="4319523" y="4042953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4" name="Google Shape;1336;p92">
            <a:extLst>
              <a:ext uri="{FF2B5EF4-FFF2-40B4-BE49-F238E27FC236}">
                <a16:creationId xmlns:a16="http://schemas.microsoft.com/office/drawing/2014/main" id="{B1DE9E6C-E305-E8DC-061B-B8979020B089}"/>
              </a:ext>
            </a:extLst>
          </p:cNvPr>
          <p:cNvSpPr/>
          <p:nvPr/>
        </p:nvSpPr>
        <p:spPr>
          <a:xfrm>
            <a:off x="4559095" y="4036465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5" name="Google Shape;1338;p92">
            <a:extLst>
              <a:ext uri="{FF2B5EF4-FFF2-40B4-BE49-F238E27FC236}">
                <a16:creationId xmlns:a16="http://schemas.microsoft.com/office/drawing/2014/main" id="{A4E40A11-6227-584D-93F8-B5E44C5F81C7}"/>
              </a:ext>
            </a:extLst>
          </p:cNvPr>
          <p:cNvSpPr/>
          <p:nvPr/>
        </p:nvSpPr>
        <p:spPr>
          <a:xfrm>
            <a:off x="4843507" y="4036464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6" name="Google Shape;1315;p92">
            <a:extLst>
              <a:ext uri="{FF2B5EF4-FFF2-40B4-BE49-F238E27FC236}">
                <a16:creationId xmlns:a16="http://schemas.microsoft.com/office/drawing/2014/main" id="{E06B55EC-8AC1-04DC-0546-B77CF5DBBE37}"/>
              </a:ext>
            </a:extLst>
          </p:cNvPr>
          <p:cNvSpPr/>
          <p:nvPr/>
        </p:nvSpPr>
        <p:spPr>
          <a:xfrm>
            <a:off x="4092208" y="4207022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7" name="Google Shape;1317;p92">
            <a:extLst>
              <a:ext uri="{FF2B5EF4-FFF2-40B4-BE49-F238E27FC236}">
                <a16:creationId xmlns:a16="http://schemas.microsoft.com/office/drawing/2014/main" id="{D68F7932-DADC-7A86-B5DC-30F4E8A1E20E}"/>
              </a:ext>
            </a:extLst>
          </p:cNvPr>
          <p:cNvSpPr/>
          <p:nvPr/>
        </p:nvSpPr>
        <p:spPr>
          <a:xfrm>
            <a:off x="4319425" y="4213511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8" name="Google Shape;1336;p92">
            <a:extLst>
              <a:ext uri="{FF2B5EF4-FFF2-40B4-BE49-F238E27FC236}">
                <a16:creationId xmlns:a16="http://schemas.microsoft.com/office/drawing/2014/main" id="{5527F02D-7E32-6E89-C172-6E8E262109E8}"/>
              </a:ext>
            </a:extLst>
          </p:cNvPr>
          <p:cNvSpPr/>
          <p:nvPr/>
        </p:nvSpPr>
        <p:spPr>
          <a:xfrm>
            <a:off x="4558997" y="4207023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9" name="Google Shape;1338;p92">
            <a:extLst>
              <a:ext uri="{FF2B5EF4-FFF2-40B4-BE49-F238E27FC236}">
                <a16:creationId xmlns:a16="http://schemas.microsoft.com/office/drawing/2014/main" id="{AAC1FE13-C7A4-857F-711E-7DF7A1A46D15}"/>
              </a:ext>
            </a:extLst>
          </p:cNvPr>
          <p:cNvSpPr/>
          <p:nvPr/>
        </p:nvSpPr>
        <p:spPr>
          <a:xfrm>
            <a:off x="4843409" y="4207022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0" name="Google Shape;1315;p92">
            <a:extLst>
              <a:ext uri="{FF2B5EF4-FFF2-40B4-BE49-F238E27FC236}">
                <a16:creationId xmlns:a16="http://schemas.microsoft.com/office/drawing/2014/main" id="{EBDD8D0C-0EC7-DE89-9A20-D38B1F0EB91B}"/>
              </a:ext>
            </a:extLst>
          </p:cNvPr>
          <p:cNvSpPr/>
          <p:nvPr/>
        </p:nvSpPr>
        <p:spPr>
          <a:xfrm>
            <a:off x="4092306" y="4387390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1" name="Google Shape;1317;p92">
            <a:extLst>
              <a:ext uri="{FF2B5EF4-FFF2-40B4-BE49-F238E27FC236}">
                <a16:creationId xmlns:a16="http://schemas.microsoft.com/office/drawing/2014/main" id="{C1805C77-0056-40BA-AB29-0100DF1E51A5}"/>
              </a:ext>
            </a:extLst>
          </p:cNvPr>
          <p:cNvSpPr/>
          <p:nvPr/>
        </p:nvSpPr>
        <p:spPr>
          <a:xfrm>
            <a:off x="4319523" y="4393879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2" name="Google Shape;1336;p92">
            <a:extLst>
              <a:ext uri="{FF2B5EF4-FFF2-40B4-BE49-F238E27FC236}">
                <a16:creationId xmlns:a16="http://schemas.microsoft.com/office/drawing/2014/main" id="{C97AE06E-4B3B-6492-9FCA-EBC229DEE729}"/>
              </a:ext>
            </a:extLst>
          </p:cNvPr>
          <p:cNvSpPr/>
          <p:nvPr/>
        </p:nvSpPr>
        <p:spPr>
          <a:xfrm>
            <a:off x="4559095" y="4387391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3" name="Google Shape;1338;p92">
            <a:extLst>
              <a:ext uri="{FF2B5EF4-FFF2-40B4-BE49-F238E27FC236}">
                <a16:creationId xmlns:a16="http://schemas.microsoft.com/office/drawing/2014/main" id="{FE134DED-B657-7A54-870A-FAD39193F701}"/>
              </a:ext>
            </a:extLst>
          </p:cNvPr>
          <p:cNvSpPr/>
          <p:nvPr/>
        </p:nvSpPr>
        <p:spPr>
          <a:xfrm>
            <a:off x="4843507" y="4387390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4" name="Google Shape;1315;p92">
            <a:extLst>
              <a:ext uri="{FF2B5EF4-FFF2-40B4-BE49-F238E27FC236}">
                <a16:creationId xmlns:a16="http://schemas.microsoft.com/office/drawing/2014/main" id="{F783D6B9-89F2-F012-EF0E-0045C40C33BB}"/>
              </a:ext>
            </a:extLst>
          </p:cNvPr>
          <p:cNvSpPr/>
          <p:nvPr/>
        </p:nvSpPr>
        <p:spPr>
          <a:xfrm>
            <a:off x="4092208" y="4557948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5" name="Google Shape;1317;p92">
            <a:extLst>
              <a:ext uri="{FF2B5EF4-FFF2-40B4-BE49-F238E27FC236}">
                <a16:creationId xmlns:a16="http://schemas.microsoft.com/office/drawing/2014/main" id="{66D7D1CA-384C-7539-FD42-C30092F09333}"/>
              </a:ext>
            </a:extLst>
          </p:cNvPr>
          <p:cNvSpPr/>
          <p:nvPr/>
        </p:nvSpPr>
        <p:spPr>
          <a:xfrm>
            <a:off x="4319425" y="4564437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6" name="Google Shape;1336;p92">
            <a:extLst>
              <a:ext uri="{FF2B5EF4-FFF2-40B4-BE49-F238E27FC236}">
                <a16:creationId xmlns:a16="http://schemas.microsoft.com/office/drawing/2014/main" id="{8A2C1B4B-7699-9180-ACC6-A55DCE82D6D0}"/>
              </a:ext>
            </a:extLst>
          </p:cNvPr>
          <p:cNvSpPr/>
          <p:nvPr/>
        </p:nvSpPr>
        <p:spPr>
          <a:xfrm>
            <a:off x="4558997" y="4557949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7" name="Google Shape;1338;p92">
            <a:extLst>
              <a:ext uri="{FF2B5EF4-FFF2-40B4-BE49-F238E27FC236}">
                <a16:creationId xmlns:a16="http://schemas.microsoft.com/office/drawing/2014/main" id="{875C5DEF-EFAB-C735-261F-1B805A3E03EF}"/>
              </a:ext>
            </a:extLst>
          </p:cNvPr>
          <p:cNvSpPr/>
          <p:nvPr/>
        </p:nvSpPr>
        <p:spPr>
          <a:xfrm>
            <a:off x="4843409" y="4557948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Google Shape;1488;p95"/>
          <p:cNvSpPr txBox="1">
            <a:spLocks noGrp="1"/>
          </p:cNvSpPr>
          <p:nvPr>
            <p:ph type="title"/>
          </p:nvPr>
        </p:nvSpPr>
        <p:spPr>
          <a:xfrm>
            <a:off x="204150" y="261650"/>
            <a:ext cx="8715000" cy="139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Brainstorming:  </a:t>
            </a:r>
            <a:r>
              <a:rPr lang="en">
                <a:solidFill>
                  <a:srgbClr val="FF0000"/>
                </a:solidFill>
              </a:rPr>
              <a:t>Provider Engagement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0">
                <a:solidFill>
                  <a:schemeClr val="lt2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How might we ensure </a:t>
            </a:r>
            <a:r>
              <a:rPr lang="en" sz="2900" b="0">
                <a:solidFill>
                  <a:srgbClr val="FF0000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providers</a:t>
            </a:r>
            <a:r>
              <a:rPr lang="en" sz="2900" b="0">
                <a:solidFill>
                  <a:schemeClr val="lt2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 in Lancaster County continue to be </a:t>
            </a:r>
            <a:r>
              <a:rPr lang="en" sz="2900" b="0">
                <a:solidFill>
                  <a:srgbClr val="FF0000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engaged</a:t>
            </a:r>
            <a:r>
              <a:rPr lang="en" sz="2900" b="0">
                <a:solidFill>
                  <a:schemeClr val="lt2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 in their clients’ preventive care?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9" name="Google Shape;1489;p95"/>
          <p:cNvSpPr txBox="1"/>
          <p:nvPr/>
        </p:nvSpPr>
        <p:spPr>
          <a:xfrm>
            <a:off x="204151" y="2050225"/>
            <a:ext cx="1146600" cy="527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952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endParaRPr sz="7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0" name="Google Shape;1490;p95"/>
          <p:cNvSpPr txBox="1"/>
          <p:nvPr/>
        </p:nvSpPr>
        <p:spPr>
          <a:xfrm>
            <a:off x="1492926" y="2050225"/>
            <a:ext cx="1146600" cy="527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952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endParaRPr sz="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1" name="Google Shape;1491;p95"/>
          <p:cNvSpPr txBox="1"/>
          <p:nvPr/>
        </p:nvSpPr>
        <p:spPr>
          <a:xfrm>
            <a:off x="2781701" y="2050225"/>
            <a:ext cx="1146600" cy="527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952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endParaRPr sz="67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2" name="Google Shape;1492;p95"/>
          <p:cNvSpPr txBox="1"/>
          <p:nvPr/>
        </p:nvSpPr>
        <p:spPr>
          <a:xfrm>
            <a:off x="204151" y="2658675"/>
            <a:ext cx="1146600" cy="527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952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endParaRPr sz="67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3" name="Google Shape;1493;p95"/>
          <p:cNvSpPr txBox="1"/>
          <p:nvPr/>
        </p:nvSpPr>
        <p:spPr>
          <a:xfrm>
            <a:off x="1492926" y="2658675"/>
            <a:ext cx="1146600" cy="527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952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endParaRPr sz="67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4" name="Google Shape;1494;p95"/>
          <p:cNvSpPr txBox="1"/>
          <p:nvPr/>
        </p:nvSpPr>
        <p:spPr>
          <a:xfrm>
            <a:off x="2781701" y="2658675"/>
            <a:ext cx="1146600" cy="527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952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endParaRPr sz="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5" name="Google Shape;1495;p95"/>
          <p:cNvSpPr txBox="1"/>
          <p:nvPr/>
        </p:nvSpPr>
        <p:spPr>
          <a:xfrm>
            <a:off x="204151" y="3267125"/>
            <a:ext cx="1146600" cy="527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952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endParaRPr sz="67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6" name="Google Shape;1496;p95"/>
          <p:cNvSpPr txBox="1"/>
          <p:nvPr/>
        </p:nvSpPr>
        <p:spPr>
          <a:xfrm>
            <a:off x="1492926" y="3267125"/>
            <a:ext cx="1146600" cy="527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952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endParaRPr sz="67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7" name="Google Shape;1497;p95"/>
          <p:cNvSpPr txBox="1"/>
          <p:nvPr/>
        </p:nvSpPr>
        <p:spPr>
          <a:xfrm>
            <a:off x="2781701" y="3267125"/>
            <a:ext cx="1146600" cy="527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952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endParaRPr sz="67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8" name="Google Shape;1498;p95"/>
          <p:cNvSpPr txBox="1"/>
          <p:nvPr/>
        </p:nvSpPr>
        <p:spPr>
          <a:xfrm>
            <a:off x="204151" y="3875575"/>
            <a:ext cx="1146600" cy="527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952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endParaRPr sz="67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9" name="Google Shape;1499;p95"/>
          <p:cNvSpPr txBox="1"/>
          <p:nvPr/>
        </p:nvSpPr>
        <p:spPr>
          <a:xfrm>
            <a:off x="1492926" y="3875575"/>
            <a:ext cx="1146600" cy="527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952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endParaRPr sz="67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0" name="Google Shape;1500;p95"/>
          <p:cNvSpPr txBox="1"/>
          <p:nvPr/>
        </p:nvSpPr>
        <p:spPr>
          <a:xfrm>
            <a:off x="2781701" y="3875575"/>
            <a:ext cx="1146600" cy="527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952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endParaRPr sz="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1" name="Google Shape;1501;p95"/>
          <p:cNvSpPr txBox="1"/>
          <p:nvPr/>
        </p:nvSpPr>
        <p:spPr>
          <a:xfrm>
            <a:off x="204151" y="4484025"/>
            <a:ext cx="1146600" cy="527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952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endParaRPr sz="57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2" name="Google Shape;1502;p95"/>
          <p:cNvSpPr txBox="1"/>
          <p:nvPr/>
        </p:nvSpPr>
        <p:spPr>
          <a:xfrm>
            <a:off x="1492926" y="4484025"/>
            <a:ext cx="1146600" cy="527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952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endParaRPr sz="67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3" name="Google Shape;1503;p95"/>
          <p:cNvSpPr txBox="1"/>
          <p:nvPr/>
        </p:nvSpPr>
        <p:spPr>
          <a:xfrm>
            <a:off x="2781701" y="4484025"/>
            <a:ext cx="1146600" cy="527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952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endParaRPr sz="7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504" name="Google Shape;1504;p95"/>
          <p:cNvGraphicFramePr/>
          <p:nvPr>
            <p:extLst>
              <p:ext uri="{D42A27DB-BD31-4B8C-83A1-F6EECF244321}">
                <p14:modId xmlns:p14="http://schemas.microsoft.com/office/powerpoint/2010/main" val="3059368888"/>
              </p:ext>
            </p:extLst>
          </p:nvPr>
        </p:nvGraphicFramePr>
        <p:xfrm>
          <a:off x="5256275" y="2050226"/>
          <a:ext cx="3761600" cy="2604800"/>
        </p:xfrm>
        <a:graphic>
          <a:graphicData uri="http://schemas.openxmlformats.org/drawingml/2006/table">
            <a:tbl>
              <a:tblPr>
                <a:noFill/>
                <a:tableStyleId>{59CE5C31-EA1B-47AA-B7CB-225673A76E5A}</a:tableStyleId>
              </a:tblPr>
              <a:tblGrid>
                <a:gridCol w="1865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6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51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1500" b="1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PROVIDER ENGAGEMENT</a:t>
                      </a:r>
                      <a:r>
                        <a:rPr lang="en" sz="2000" b="1" u="none" strike="noStrike" cap="none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</a:t>
                      </a:r>
                      <a:endParaRPr sz="2000" b="1" u="none" strike="noStrike" cap="none">
                        <a:solidFill>
                          <a:schemeClr val="l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9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Name/Organization</a:t>
                      </a:r>
                      <a:endParaRPr sz="90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9B7C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Contribution/Commitment</a:t>
                      </a:r>
                      <a:endParaRPr sz="90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9B7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0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7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6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7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7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7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5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515" name="Google Shape;1515;p95"/>
          <p:cNvSpPr/>
          <p:nvPr/>
        </p:nvSpPr>
        <p:spPr>
          <a:xfrm>
            <a:off x="1026075" y="1721234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18" name="Google Shape;1518;p95"/>
          <p:cNvSpPr/>
          <p:nvPr/>
        </p:nvSpPr>
        <p:spPr>
          <a:xfrm>
            <a:off x="1026075" y="1721233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21" name="Google Shape;1521;p95"/>
          <p:cNvSpPr/>
          <p:nvPr/>
        </p:nvSpPr>
        <p:spPr>
          <a:xfrm>
            <a:off x="436437" y="1721231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28" name="Google Shape;1528;p95"/>
          <p:cNvSpPr/>
          <p:nvPr/>
        </p:nvSpPr>
        <p:spPr>
          <a:xfrm>
            <a:off x="4854883" y="3558119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30" name="Google Shape;1530;p95"/>
          <p:cNvSpPr/>
          <p:nvPr/>
        </p:nvSpPr>
        <p:spPr>
          <a:xfrm>
            <a:off x="4603512" y="3341734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31" name="Google Shape;1531;p95"/>
          <p:cNvSpPr/>
          <p:nvPr/>
        </p:nvSpPr>
        <p:spPr>
          <a:xfrm>
            <a:off x="4328100" y="3341734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32" name="Google Shape;1532;p95"/>
          <p:cNvSpPr/>
          <p:nvPr/>
        </p:nvSpPr>
        <p:spPr>
          <a:xfrm>
            <a:off x="4858987" y="3331809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33" name="Google Shape;1533;p95"/>
          <p:cNvSpPr/>
          <p:nvPr/>
        </p:nvSpPr>
        <p:spPr>
          <a:xfrm>
            <a:off x="4092600" y="3341734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34" name="Google Shape;1534;p95"/>
          <p:cNvSpPr/>
          <p:nvPr/>
        </p:nvSpPr>
        <p:spPr>
          <a:xfrm>
            <a:off x="4102783" y="3542348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35" name="Google Shape;1535;p95"/>
          <p:cNvSpPr/>
          <p:nvPr/>
        </p:nvSpPr>
        <p:spPr>
          <a:xfrm>
            <a:off x="4351896" y="3542348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36" name="Google Shape;1536;p95"/>
          <p:cNvSpPr/>
          <p:nvPr/>
        </p:nvSpPr>
        <p:spPr>
          <a:xfrm>
            <a:off x="4604175" y="3553235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45" name="Google Shape;1545;p95"/>
          <p:cNvSpPr txBox="1"/>
          <p:nvPr/>
        </p:nvSpPr>
        <p:spPr>
          <a:xfrm>
            <a:off x="4122100" y="1609475"/>
            <a:ext cx="958500" cy="527400"/>
          </a:xfrm>
          <a:prstGeom prst="rect">
            <a:avLst/>
          </a:prstGeom>
          <a:solidFill>
            <a:srgbClr val="FFE2A1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"/>
              <a:buFont typeface="Arial"/>
              <a:buNone/>
            </a:pPr>
            <a:r>
              <a:rPr lang="en" sz="1000" b="1">
                <a:latin typeface="Proxima Nova"/>
                <a:ea typeface="Proxima Nova"/>
                <a:cs typeface="Proxima Nova"/>
                <a:sym typeface="Proxima Nova"/>
              </a:rPr>
              <a:t>STEP 2: </a:t>
            </a:r>
            <a:br>
              <a:rPr lang="en" sz="1000" b="1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10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Drag a dot to any great idea</a:t>
            </a:r>
            <a:endParaRPr sz="10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46" name="Google Shape;1546;p95"/>
          <p:cNvSpPr txBox="1"/>
          <p:nvPr/>
        </p:nvSpPr>
        <p:spPr>
          <a:xfrm>
            <a:off x="204150" y="1609475"/>
            <a:ext cx="3761700" cy="249900"/>
          </a:xfrm>
          <a:prstGeom prst="rect">
            <a:avLst/>
          </a:prstGeom>
          <a:solidFill>
            <a:srgbClr val="FFE2A1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"/>
              <a:buFont typeface="Arial"/>
              <a:buNone/>
            </a:pPr>
            <a:r>
              <a:rPr lang="en" sz="1000" b="1">
                <a:latin typeface="Proxima Nova"/>
                <a:ea typeface="Proxima Nova"/>
                <a:cs typeface="Proxima Nova"/>
                <a:sym typeface="Proxima Nova"/>
              </a:rPr>
              <a:t>STEP 1:  Place your ideas in the boxes below</a:t>
            </a:r>
            <a:endParaRPr sz="10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47" name="Google Shape;1547;p95"/>
          <p:cNvSpPr txBox="1"/>
          <p:nvPr/>
        </p:nvSpPr>
        <p:spPr>
          <a:xfrm>
            <a:off x="5256225" y="1609375"/>
            <a:ext cx="3761700" cy="359700"/>
          </a:xfrm>
          <a:prstGeom prst="rect">
            <a:avLst/>
          </a:prstGeom>
          <a:solidFill>
            <a:srgbClr val="FFE2A1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"/>
              <a:buFont typeface="Arial"/>
              <a:buNone/>
            </a:pPr>
            <a:r>
              <a:rPr lang="en" sz="1000" b="1">
                <a:latin typeface="Proxima Nova"/>
                <a:ea typeface="Proxima Nova"/>
                <a:cs typeface="Proxima Nova"/>
                <a:sym typeface="Proxima Nova"/>
              </a:rPr>
              <a:t>STEP 3:  Place your name and what you’re excited about and what you or your organization could contribute</a:t>
            </a:r>
            <a:endParaRPr sz="10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" name="Google Shape;1315;p92">
            <a:extLst>
              <a:ext uri="{FF2B5EF4-FFF2-40B4-BE49-F238E27FC236}">
                <a16:creationId xmlns:a16="http://schemas.microsoft.com/office/drawing/2014/main" id="{42F8EE31-24CF-34F6-5D7F-D295740CF6AD}"/>
              </a:ext>
            </a:extLst>
          </p:cNvPr>
          <p:cNvSpPr/>
          <p:nvPr/>
        </p:nvSpPr>
        <p:spPr>
          <a:xfrm>
            <a:off x="4092698" y="2245933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" name="Google Shape;1317;p92">
            <a:extLst>
              <a:ext uri="{FF2B5EF4-FFF2-40B4-BE49-F238E27FC236}">
                <a16:creationId xmlns:a16="http://schemas.microsoft.com/office/drawing/2014/main" id="{F8D115EC-0757-FBFF-1733-02942FC5B1E9}"/>
              </a:ext>
            </a:extLst>
          </p:cNvPr>
          <p:cNvSpPr/>
          <p:nvPr/>
        </p:nvSpPr>
        <p:spPr>
          <a:xfrm>
            <a:off x="4319915" y="2252422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" name="Google Shape;1336;p92">
            <a:extLst>
              <a:ext uri="{FF2B5EF4-FFF2-40B4-BE49-F238E27FC236}">
                <a16:creationId xmlns:a16="http://schemas.microsoft.com/office/drawing/2014/main" id="{94D0FD79-8DD1-E75C-63BD-56D1558E5B6A}"/>
              </a:ext>
            </a:extLst>
          </p:cNvPr>
          <p:cNvSpPr/>
          <p:nvPr/>
        </p:nvSpPr>
        <p:spPr>
          <a:xfrm>
            <a:off x="4559487" y="2245934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" name="Google Shape;1338;p92">
            <a:extLst>
              <a:ext uri="{FF2B5EF4-FFF2-40B4-BE49-F238E27FC236}">
                <a16:creationId xmlns:a16="http://schemas.microsoft.com/office/drawing/2014/main" id="{7EAB71F1-CABE-1B90-EBB1-54993082CB7C}"/>
              </a:ext>
            </a:extLst>
          </p:cNvPr>
          <p:cNvSpPr/>
          <p:nvPr/>
        </p:nvSpPr>
        <p:spPr>
          <a:xfrm>
            <a:off x="4843899" y="2245933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" name="Google Shape;1315;p92">
            <a:extLst>
              <a:ext uri="{FF2B5EF4-FFF2-40B4-BE49-F238E27FC236}">
                <a16:creationId xmlns:a16="http://schemas.microsoft.com/office/drawing/2014/main" id="{770668DB-FBB0-9004-FBAD-F65D38597847}"/>
              </a:ext>
            </a:extLst>
          </p:cNvPr>
          <p:cNvSpPr/>
          <p:nvPr/>
        </p:nvSpPr>
        <p:spPr>
          <a:xfrm>
            <a:off x="4092600" y="2416491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" name="Google Shape;1317;p92">
            <a:extLst>
              <a:ext uri="{FF2B5EF4-FFF2-40B4-BE49-F238E27FC236}">
                <a16:creationId xmlns:a16="http://schemas.microsoft.com/office/drawing/2014/main" id="{69A3C7AF-8464-5FE3-FFEF-875FD950A9FC}"/>
              </a:ext>
            </a:extLst>
          </p:cNvPr>
          <p:cNvSpPr/>
          <p:nvPr/>
        </p:nvSpPr>
        <p:spPr>
          <a:xfrm>
            <a:off x="4319817" y="2422980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" name="Google Shape;1336;p92">
            <a:extLst>
              <a:ext uri="{FF2B5EF4-FFF2-40B4-BE49-F238E27FC236}">
                <a16:creationId xmlns:a16="http://schemas.microsoft.com/office/drawing/2014/main" id="{ECC7FD61-E207-AC66-9285-932DC172F650}"/>
              </a:ext>
            </a:extLst>
          </p:cNvPr>
          <p:cNvSpPr/>
          <p:nvPr/>
        </p:nvSpPr>
        <p:spPr>
          <a:xfrm>
            <a:off x="4559389" y="2416492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" name="Google Shape;1338;p92">
            <a:extLst>
              <a:ext uri="{FF2B5EF4-FFF2-40B4-BE49-F238E27FC236}">
                <a16:creationId xmlns:a16="http://schemas.microsoft.com/office/drawing/2014/main" id="{9FDB9ADB-C404-908A-1C00-CBA3C2A0C39E}"/>
              </a:ext>
            </a:extLst>
          </p:cNvPr>
          <p:cNvSpPr/>
          <p:nvPr/>
        </p:nvSpPr>
        <p:spPr>
          <a:xfrm>
            <a:off x="4843801" y="2416491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" name="Google Shape;1315;p92">
            <a:extLst>
              <a:ext uri="{FF2B5EF4-FFF2-40B4-BE49-F238E27FC236}">
                <a16:creationId xmlns:a16="http://schemas.microsoft.com/office/drawing/2014/main" id="{DC730426-1669-433A-836A-13608DE74509}"/>
              </a:ext>
            </a:extLst>
          </p:cNvPr>
          <p:cNvSpPr/>
          <p:nvPr/>
        </p:nvSpPr>
        <p:spPr>
          <a:xfrm>
            <a:off x="4103976" y="2601958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" name="Google Shape;1317;p92">
            <a:extLst>
              <a:ext uri="{FF2B5EF4-FFF2-40B4-BE49-F238E27FC236}">
                <a16:creationId xmlns:a16="http://schemas.microsoft.com/office/drawing/2014/main" id="{9CB6F1AA-0C05-9F1B-99E0-0A3013918F6F}"/>
              </a:ext>
            </a:extLst>
          </p:cNvPr>
          <p:cNvSpPr/>
          <p:nvPr/>
        </p:nvSpPr>
        <p:spPr>
          <a:xfrm>
            <a:off x="4331193" y="2608447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" name="Google Shape;1336;p92">
            <a:extLst>
              <a:ext uri="{FF2B5EF4-FFF2-40B4-BE49-F238E27FC236}">
                <a16:creationId xmlns:a16="http://schemas.microsoft.com/office/drawing/2014/main" id="{E19C3125-E53D-899B-49A4-7FA014A9B0E8}"/>
              </a:ext>
            </a:extLst>
          </p:cNvPr>
          <p:cNvSpPr/>
          <p:nvPr/>
        </p:nvSpPr>
        <p:spPr>
          <a:xfrm>
            <a:off x="4570765" y="2601959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" name="Google Shape;1338;p92">
            <a:extLst>
              <a:ext uri="{FF2B5EF4-FFF2-40B4-BE49-F238E27FC236}">
                <a16:creationId xmlns:a16="http://schemas.microsoft.com/office/drawing/2014/main" id="{65CD2955-30E3-27CA-4481-A771563A24D4}"/>
              </a:ext>
            </a:extLst>
          </p:cNvPr>
          <p:cNvSpPr/>
          <p:nvPr/>
        </p:nvSpPr>
        <p:spPr>
          <a:xfrm>
            <a:off x="4855177" y="2601958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" name="Google Shape;1315;p92">
            <a:extLst>
              <a:ext uri="{FF2B5EF4-FFF2-40B4-BE49-F238E27FC236}">
                <a16:creationId xmlns:a16="http://schemas.microsoft.com/office/drawing/2014/main" id="{5CA46F57-6E93-9167-1CA3-2CCABCA51849}"/>
              </a:ext>
            </a:extLst>
          </p:cNvPr>
          <p:cNvSpPr/>
          <p:nvPr/>
        </p:nvSpPr>
        <p:spPr>
          <a:xfrm>
            <a:off x="4103878" y="2772516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" name="Google Shape;1317;p92">
            <a:extLst>
              <a:ext uri="{FF2B5EF4-FFF2-40B4-BE49-F238E27FC236}">
                <a16:creationId xmlns:a16="http://schemas.microsoft.com/office/drawing/2014/main" id="{96AE1FDB-C817-FCE1-F6D4-F678A2B4138E}"/>
              </a:ext>
            </a:extLst>
          </p:cNvPr>
          <p:cNvSpPr/>
          <p:nvPr/>
        </p:nvSpPr>
        <p:spPr>
          <a:xfrm>
            <a:off x="4331095" y="2779005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" name="Google Shape;1336;p92">
            <a:extLst>
              <a:ext uri="{FF2B5EF4-FFF2-40B4-BE49-F238E27FC236}">
                <a16:creationId xmlns:a16="http://schemas.microsoft.com/office/drawing/2014/main" id="{E7BD66A7-7FAE-3C00-51C0-5369E25A9479}"/>
              </a:ext>
            </a:extLst>
          </p:cNvPr>
          <p:cNvSpPr/>
          <p:nvPr/>
        </p:nvSpPr>
        <p:spPr>
          <a:xfrm>
            <a:off x="4570667" y="2772517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" name="Google Shape;1338;p92">
            <a:extLst>
              <a:ext uri="{FF2B5EF4-FFF2-40B4-BE49-F238E27FC236}">
                <a16:creationId xmlns:a16="http://schemas.microsoft.com/office/drawing/2014/main" id="{932C93C6-3355-E000-46A8-921BF6742F5E}"/>
              </a:ext>
            </a:extLst>
          </p:cNvPr>
          <p:cNvSpPr/>
          <p:nvPr/>
        </p:nvSpPr>
        <p:spPr>
          <a:xfrm>
            <a:off x="4855079" y="2772516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" name="Google Shape;1315;p92">
            <a:extLst>
              <a:ext uri="{FF2B5EF4-FFF2-40B4-BE49-F238E27FC236}">
                <a16:creationId xmlns:a16="http://schemas.microsoft.com/office/drawing/2014/main" id="{DF388742-18BD-F3B6-C6E0-8242B460C236}"/>
              </a:ext>
            </a:extLst>
          </p:cNvPr>
          <p:cNvSpPr/>
          <p:nvPr/>
        </p:nvSpPr>
        <p:spPr>
          <a:xfrm>
            <a:off x="4096047" y="2972065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" name="Google Shape;1317;p92">
            <a:extLst>
              <a:ext uri="{FF2B5EF4-FFF2-40B4-BE49-F238E27FC236}">
                <a16:creationId xmlns:a16="http://schemas.microsoft.com/office/drawing/2014/main" id="{00647144-5F92-0819-3C29-FB8EF7238D55}"/>
              </a:ext>
            </a:extLst>
          </p:cNvPr>
          <p:cNvSpPr/>
          <p:nvPr/>
        </p:nvSpPr>
        <p:spPr>
          <a:xfrm>
            <a:off x="4323264" y="2978554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" name="Google Shape;1336;p92">
            <a:extLst>
              <a:ext uri="{FF2B5EF4-FFF2-40B4-BE49-F238E27FC236}">
                <a16:creationId xmlns:a16="http://schemas.microsoft.com/office/drawing/2014/main" id="{AABD8AF3-6EE1-67B1-D6D3-6B3E639DDA3C}"/>
              </a:ext>
            </a:extLst>
          </p:cNvPr>
          <p:cNvSpPr/>
          <p:nvPr/>
        </p:nvSpPr>
        <p:spPr>
          <a:xfrm>
            <a:off x="4562836" y="2972066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" name="Google Shape;1338;p92">
            <a:extLst>
              <a:ext uri="{FF2B5EF4-FFF2-40B4-BE49-F238E27FC236}">
                <a16:creationId xmlns:a16="http://schemas.microsoft.com/office/drawing/2014/main" id="{405C75F9-07AB-86CA-B70F-A5CB883794AC}"/>
              </a:ext>
            </a:extLst>
          </p:cNvPr>
          <p:cNvSpPr/>
          <p:nvPr/>
        </p:nvSpPr>
        <p:spPr>
          <a:xfrm>
            <a:off x="4847248" y="2972065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" name="Google Shape;1315;p92">
            <a:extLst>
              <a:ext uri="{FF2B5EF4-FFF2-40B4-BE49-F238E27FC236}">
                <a16:creationId xmlns:a16="http://schemas.microsoft.com/office/drawing/2014/main" id="{2226D5B0-80EF-FF7E-438F-F96FDF3BFB12}"/>
              </a:ext>
            </a:extLst>
          </p:cNvPr>
          <p:cNvSpPr/>
          <p:nvPr/>
        </p:nvSpPr>
        <p:spPr>
          <a:xfrm>
            <a:off x="4095949" y="3142623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" name="Google Shape;1317;p92">
            <a:extLst>
              <a:ext uri="{FF2B5EF4-FFF2-40B4-BE49-F238E27FC236}">
                <a16:creationId xmlns:a16="http://schemas.microsoft.com/office/drawing/2014/main" id="{D1F8754F-250B-2F2E-5C2A-FA97D1714D6D}"/>
              </a:ext>
            </a:extLst>
          </p:cNvPr>
          <p:cNvSpPr/>
          <p:nvPr/>
        </p:nvSpPr>
        <p:spPr>
          <a:xfrm>
            <a:off x="4323166" y="3149112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" name="Google Shape;1336;p92">
            <a:extLst>
              <a:ext uri="{FF2B5EF4-FFF2-40B4-BE49-F238E27FC236}">
                <a16:creationId xmlns:a16="http://schemas.microsoft.com/office/drawing/2014/main" id="{41F0D88E-337F-0616-4F59-57E7D2CB0D49}"/>
              </a:ext>
            </a:extLst>
          </p:cNvPr>
          <p:cNvSpPr/>
          <p:nvPr/>
        </p:nvSpPr>
        <p:spPr>
          <a:xfrm>
            <a:off x="4562738" y="3142624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5" name="Google Shape;1338;p92">
            <a:extLst>
              <a:ext uri="{FF2B5EF4-FFF2-40B4-BE49-F238E27FC236}">
                <a16:creationId xmlns:a16="http://schemas.microsoft.com/office/drawing/2014/main" id="{D000AAD3-8EA6-5329-2782-9992ABB58941}"/>
              </a:ext>
            </a:extLst>
          </p:cNvPr>
          <p:cNvSpPr/>
          <p:nvPr/>
        </p:nvSpPr>
        <p:spPr>
          <a:xfrm>
            <a:off x="4847150" y="3142623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6" name="Google Shape;1315;p92">
            <a:extLst>
              <a:ext uri="{FF2B5EF4-FFF2-40B4-BE49-F238E27FC236}">
                <a16:creationId xmlns:a16="http://schemas.microsoft.com/office/drawing/2014/main" id="{154D2101-C8BE-6F3B-0686-92D2ABA04884}"/>
              </a:ext>
            </a:extLst>
          </p:cNvPr>
          <p:cNvSpPr/>
          <p:nvPr/>
        </p:nvSpPr>
        <p:spPr>
          <a:xfrm>
            <a:off x="4106175" y="3752244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7" name="Google Shape;1317;p92">
            <a:extLst>
              <a:ext uri="{FF2B5EF4-FFF2-40B4-BE49-F238E27FC236}">
                <a16:creationId xmlns:a16="http://schemas.microsoft.com/office/drawing/2014/main" id="{92CA48A1-24D6-945C-10ED-65393F707C26}"/>
              </a:ext>
            </a:extLst>
          </p:cNvPr>
          <p:cNvSpPr/>
          <p:nvPr/>
        </p:nvSpPr>
        <p:spPr>
          <a:xfrm>
            <a:off x="4333392" y="3758733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8" name="Google Shape;1336;p92">
            <a:extLst>
              <a:ext uri="{FF2B5EF4-FFF2-40B4-BE49-F238E27FC236}">
                <a16:creationId xmlns:a16="http://schemas.microsoft.com/office/drawing/2014/main" id="{33F3C67D-7832-9709-E73D-B99E5FC6D807}"/>
              </a:ext>
            </a:extLst>
          </p:cNvPr>
          <p:cNvSpPr/>
          <p:nvPr/>
        </p:nvSpPr>
        <p:spPr>
          <a:xfrm>
            <a:off x="4572964" y="3752245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9" name="Google Shape;1338;p92">
            <a:extLst>
              <a:ext uri="{FF2B5EF4-FFF2-40B4-BE49-F238E27FC236}">
                <a16:creationId xmlns:a16="http://schemas.microsoft.com/office/drawing/2014/main" id="{85B0BFD5-98AF-26E5-245E-56425DF3B1A4}"/>
              </a:ext>
            </a:extLst>
          </p:cNvPr>
          <p:cNvSpPr/>
          <p:nvPr/>
        </p:nvSpPr>
        <p:spPr>
          <a:xfrm>
            <a:off x="4857376" y="3752244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0" name="Google Shape;1315;p92">
            <a:extLst>
              <a:ext uri="{FF2B5EF4-FFF2-40B4-BE49-F238E27FC236}">
                <a16:creationId xmlns:a16="http://schemas.microsoft.com/office/drawing/2014/main" id="{0655FC2A-0452-23D3-55AF-215D4E6A4AA0}"/>
              </a:ext>
            </a:extLst>
          </p:cNvPr>
          <p:cNvSpPr/>
          <p:nvPr/>
        </p:nvSpPr>
        <p:spPr>
          <a:xfrm>
            <a:off x="4106077" y="3922802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1" name="Google Shape;1317;p92">
            <a:extLst>
              <a:ext uri="{FF2B5EF4-FFF2-40B4-BE49-F238E27FC236}">
                <a16:creationId xmlns:a16="http://schemas.microsoft.com/office/drawing/2014/main" id="{B0AA884B-498B-7402-CDD7-D13244A3266D}"/>
              </a:ext>
            </a:extLst>
          </p:cNvPr>
          <p:cNvSpPr/>
          <p:nvPr/>
        </p:nvSpPr>
        <p:spPr>
          <a:xfrm>
            <a:off x="4333294" y="3929291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2" name="Google Shape;1336;p92">
            <a:extLst>
              <a:ext uri="{FF2B5EF4-FFF2-40B4-BE49-F238E27FC236}">
                <a16:creationId xmlns:a16="http://schemas.microsoft.com/office/drawing/2014/main" id="{5B460E24-5ED3-1649-6497-6BFD5AB83CD1}"/>
              </a:ext>
            </a:extLst>
          </p:cNvPr>
          <p:cNvSpPr/>
          <p:nvPr/>
        </p:nvSpPr>
        <p:spPr>
          <a:xfrm>
            <a:off x="4572866" y="3922803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3" name="Google Shape;1338;p92">
            <a:extLst>
              <a:ext uri="{FF2B5EF4-FFF2-40B4-BE49-F238E27FC236}">
                <a16:creationId xmlns:a16="http://schemas.microsoft.com/office/drawing/2014/main" id="{A189F9C2-793E-7337-4052-E2E55F85421F}"/>
              </a:ext>
            </a:extLst>
          </p:cNvPr>
          <p:cNvSpPr/>
          <p:nvPr/>
        </p:nvSpPr>
        <p:spPr>
          <a:xfrm>
            <a:off x="4857278" y="3922802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4" name="Google Shape;1315;p92">
            <a:extLst>
              <a:ext uri="{FF2B5EF4-FFF2-40B4-BE49-F238E27FC236}">
                <a16:creationId xmlns:a16="http://schemas.microsoft.com/office/drawing/2014/main" id="{9A485641-BC78-8D9F-3EDF-981C57FE6601}"/>
              </a:ext>
            </a:extLst>
          </p:cNvPr>
          <p:cNvSpPr/>
          <p:nvPr/>
        </p:nvSpPr>
        <p:spPr>
          <a:xfrm>
            <a:off x="4103878" y="4105161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5" name="Google Shape;1317;p92">
            <a:extLst>
              <a:ext uri="{FF2B5EF4-FFF2-40B4-BE49-F238E27FC236}">
                <a16:creationId xmlns:a16="http://schemas.microsoft.com/office/drawing/2014/main" id="{1DE59BF5-3CEB-06A2-4481-828F81EC4855}"/>
              </a:ext>
            </a:extLst>
          </p:cNvPr>
          <p:cNvSpPr/>
          <p:nvPr/>
        </p:nvSpPr>
        <p:spPr>
          <a:xfrm>
            <a:off x="4331095" y="4111650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6" name="Google Shape;1336;p92">
            <a:extLst>
              <a:ext uri="{FF2B5EF4-FFF2-40B4-BE49-F238E27FC236}">
                <a16:creationId xmlns:a16="http://schemas.microsoft.com/office/drawing/2014/main" id="{ADDAD445-59F8-2CC9-FDAA-775E74BF9BAF}"/>
              </a:ext>
            </a:extLst>
          </p:cNvPr>
          <p:cNvSpPr/>
          <p:nvPr/>
        </p:nvSpPr>
        <p:spPr>
          <a:xfrm>
            <a:off x="4570667" y="4105162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7" name="Google Shape;1338;p92">
            <a:extLst>
              <a:ext uri="{FF2B5EF4-FFF2-40B4-BE49-F238E27FC236}">
                <a16:creationId xmlns:a16="http://schemas.microsoft.com/office/drawing/2014/main" id="{B7822DA5-E835-B6D3-1D2F-13EB50490330}"/>
              </a:ext>
            </a:extLst>
          </p:cNvPr>
          <p:cNvSpPr/>
          <p:nvPr/>
        </p:nvSpPr>
        <p:spPr>
          <a:xfrm>
            <a:off x="4855079" y="4105161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8" name="Google Shape;1315;p92">
            <a:extLst>
              <a:ext uri="{FF2B5EF4-FFF2-40B4-BE49-F238E27FC236}">
                <a16:creationId xmlns:a16="http://schemas.microsoft.com/office/drawing/2014/main" id="{BFC3A5C4-A332-9A88-AE76-CAE560E3092F}"/>
              </a:ext>
            </a:extLst>
          </p:cNvPr>
          <p:cNvSpPr/>
          <p:nvPr/>
        </p:nvSpPr>
        <p:spPr>
          <a:xfrm>
            <a:off x="4103780" y="4275719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9" name="Google Shape;1317;p92">
            <a:extLst>
              <a:ext uri="{FF2B5EF4-FFF2-40B4-BE49-F238E27FC236}">
                <a16:creationId xmlns:a16="http://schemas.microsoft.com/office/drawing/2014/main" id="{F30911C9-5999-FB7B-83A8-F3C0551CEE2F}"/>
              </a:ext>
            </a:extLst>
          </p:cNvPr>
          <p:cNvSpPr/>
          <p:nvPr/>
        </p:nvSpPr>
        <p:spPr>
          <a:xfrm>
            <a:off x="4330997" y="4282208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0" name="Google Shape;1336;p92">
            <a:extLst>
              <a:ext uri="{FF2B5EF4-FFF2-40B4-BE49-F238E27FC236}">
                <a16:creationId xmlns:a16="http://schemas.microsoft.com/office/drawing/2014/main" id="{C70877EF-910A-4916-AEAC-FC94376B8FDD}"/>
              </a:ext>
            </a:extLst>
          </p:cNvPr>
          <p:cNvSpPr/>
          <p:nvPr/>
        </p:nvSpPr>
        <p:spPr>
          <a:xfrm>
            <a:off x="4570569" y="4275720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1" name="Google Shape;1338;p92">
            <a:extLst>
              <a:ext uri="{FF2B5EF4-FFF2-40B4-BE49-F238E27FC236}">
                <a16:creationId xmlns:a16="http://schemas.microsoft.com/office/drawing/2014/main" id="{96BBB01F-45FB-41E8-8DAE-F3C92046A525}"/>
              </a:ext>
            </a:extLst>
          </p:cNvPr>
          <p:cNvSpPr/>
          <p:nvPr/>
        </p:nvSpPr>
        <p:spPr>
          <a:xfrm>
            <a:off x="4854981" y="4275719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2" name="Google Shape;1315;p92">
            <a:extLst>
              <a:ext uri="{FF2B5EF4-FFF2-40B4-BE49-F238E27FC236}">
                <a16:creationId xmlns:a16="http://schemas.microsoft.com/office/drawing/2014/main" id="{C6DF5CF3-64AF-2A3F-AE34-AECCA5299D79}"/>
              </a:ext>
            </a:extLst>
          </p:cNvPr>
          <p:cNvSpPr/>
          <p:nvPr/>
        </p:nvSpPr>
        <p:spPr>
          <a:xfrm>
            <a:off x="4103780" y="4463443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3" name="Google Shape;1317;p92">
            <a:extLst>
              <a:ext uri="{FF2B5EF4-FFF2-40B4-BE49-F238E27FC236}">
                <a16:creationId xmlns:a16="http://schemas.microsoft.com/office/drawing/2014/main" id="{25895179-AF7F-A4AC-BFA5-A0CB68CDFAA1}"/>
              </a:ext>
            </a:extLst>
          </p:cNvPr>
          <p:cNvSpPr/>
          <p:nvPr/>
        </p:nvSpPr>
        <p:spPr>
          <a:xfrm>
            <a:off x="4330997" y="4469932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4" name="Google Shape;1336;p92">
            <a:extLst>
              <a:ext uri="{FF2B5EF4-FFF2-40B4-BE49-F238E27FC236}">
                <a16:creationId xmlns:a16="http://schemas.microsoft.com/office/drawing/2014/main" id="{990F04B9-3F63-49FF-9007-FD41F074EC1F}"/>
              </a:ext>
            </a:extLst>
          </p:cNvPr>
          <p:cNvSpPr/>
          <p:nvPr/>
        </p:nvSpPr>
        <p:spPr>
          <a:xfrm>
            <a:off x="4570569" y="4463444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5" name="Google Shape;1338;p92">
            <a:extLst>
              <a:ext uri="{FF2B5EF4-FFF2-40B4-BE49-F238E27FC236}">
                <a16:creationId xmlns:a16="http://schemas.microsoft.com/office/drawing/2014/main" id="{CD890DFD-619D-90A5-F536-988EE4983835}"/>
              </a:ext>
            </a:extLst>
          </p:cNvPr>
          <p:cNvSpPr/>
          <p:nvPr/>
        </p:nvSpPr>
        <p:spPr>
          <a:xfrm>
            <a:off x="4854981" y="4463443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6" name="Google Shape;1315;p92">
            <a:extLst>
              <a:ext uri="{FF2B5EF4-FFF2-40B4-BE49-F238E27FC236}">
                <a16:creationId xmlns:a16="http://schemas.microsoft.com/office/drawing/2014/main" id="{295D817B-AD55-A155-7E39-5B34CAAF39CA}"/>
              </a:ext>
            </a:extLst>
          </p:cNvPr>
          <p:cNvSpPr/>
          <p:nvPr/>
        </p:nvSpPr>
        <p:spPr>
          <a:xfrm>
            <a:off x="4103682" y="4634001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7" name="Google Shape;1317;p92">
            <a:extLst>
              <a:ext uri="{FF2B5EF4-FFF2-40B4-BE49-F238E27FC236}">
                <a16:creationId xmlns:a16="http://schemas.microsoft.com/office/drawing/2014/main" id="{5F728A98-50BF-985F-CCD4-FF3F6DB34A7B}"/>
              </a:ext>
            </a:extLst>
          </p:cNvPr>
          <p:cNvSpPr/>
          <p:nvPr/>
        </p:nvSpPr>
        <p:spPr>
          <a:xfrm>
            <a:off x="4330899" y="4640490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8" name="Google Shape;1336;p92">
            <a:extLst>
              <a:ext uri="{FF2B5EF4-FFF2-40B4-BE49-F238E27FC236}">
                <a16:creationId xmlns:a16="http://schemas.microsoft.com/office/drawing/2014/main" id="{A278DF45-1B9A-982C-82EA-BFC0E5F50CD0}"/>
              </a:ext>
            </a:extLst>
          </p:cNvPr>
          <p:cNvSpPr/>
          <p:nvPr/>
        </p:nvSpPr>
        <p:spPr>
          <a:xfrm>
            <a:off x="4570471" y="4634002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9" name="Google Shape;1338;p92">
            <a:extLst>
              <a:ext uri="{FF2B5EF4-FFF2-40B4-BE49-F238E27FC236}">
                <a16:creationId xmlns:a16="http://schemas.microsoft.com/office/drawing/2014/main" id="{9CEE92D6-DCF0-CFC6-187D-4CE79ED6A554}"/>
              </a:ext>
            </a:extLst>
          </p:cNvPr>
          <p:cNvSpPr/>
          <p:nvPr/>
        </p:nvSpPr>
        <p:spPr>
          <a:xfrm>
            <a:off x="4854883" y="4634001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Google Shape;1555;p96"/>
          <p:cNvSpPr txBox="1">
            <a:spLocks noGrp="1"/>
          </p:cNvSpPr>
          <p:nvPr>
            <p:ph type="title"/>
          </p:nvPr>
        </p:nvSpPr>
        <p:spPr>
          <a:xfrm>
            <a:off x="214500" y="496825"/>
            <a:ext cx="8715000" cy="1031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Brainstorming:  </a:t>
            </a:r>
            <a:r>
              <a:rPr lang="en">
                <a:solidFill>
                  <a:srgbClr val="FF0000"/>
                </a:solidFill>
              </a:rPr>
              <a:t>Other/Non-Traditional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0">
                <a:solidFill>
                  <a:schemeClr val="lt2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What are </a:t>
            </a:r>
            <a:r>
              <a:rPr lang="en" sz="2900" b="0">
                <a:solidFill>
                  <a:srgbClr val="FF0000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other, non-traditional ways</a:t>
            </a:r>
            <a:r>
              <a:rPr lang="en" sz="2900" b="0">
                <a:solidFill>
                  <a:schemeClr val="lt2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 we can ensure women in Lancaster County access get screened for breast and cervical cancer?</a:t>
            </a:r>
            <a:endParaRPr sz="2900" b="0">
              <a:solidFill>
                <a:schemeClr val="lt2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6" name="Google Shape;1556;p96"/>
          <p:cNvSpPr txBox="1"/>
          <p:nvPr/>
        </p:nvSpPr>
        <p:spPr>
          <a:xfrm>
            <a:off x="204151" y="2050225"/>
            <a:ext cx="1146600" cy="527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952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endParaRPr sz="67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7" name="Google Shape;1557;p96"/>
          <p:cNvSpPr txBox="1"/>
          <p:nvPr/>
        </p:nvSpPr>
        <p:spPr>
          <a:xfrm>
            <a:off x="1492926" y="2050225"/>
            <a:ext cx="1146600" cy="527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952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endParaRPr sz="7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8" name="Google Shape;1558;p96"/>
          <p:cNvSpPr txBox="1"/>
          <p:nvPr/>
        </p:nvSpPr>
        <p:spPr>
          <a:xfrm>
            <a:off x="2781701" y="2050225"/>
            <a:ext cx="1146600" cy="527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952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endParaRPr sz="7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9" name="Google Shape;1559;p96"/>
          <p:cNvSpPr txBox="1"/>
          <p:nvPr/>
        </p:nvSpPr>
        <p:spPr>
          <a:xfrm>
            <a:off x="214501" y="2658675"/>
            <a:ext cx="1146600" cy="527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952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endParaRPr sz="67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0" name="Google Shape;1560;p96"/>
          <p:cNvSpPr txBox="1"/>
          <p:nvPr/>
        </p:nvSpPr>
        <p:spPr>
          <a:xfrm>
            <a:off x="1492926" y="2658675"/>
            <a:ext cx="1146600" cy="527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952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endParaRPr sz="7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1" name="Google Shape;1561;p96"/>
          <p:cNvSpPr txBox="1"/>
          <p:nvPr/>
        </p:nvSpPr>
        <p:spPr>
          <a:xfrm>
            <a:off x="2804338" y="2652299"/>
            <a:ext cx="1146600" cy="527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952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endParaRPr sz="97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2" name="Google Shape;1562;p96"/>
          <p:cNvSpPr txBox="1"/>
          <p:nvPr/>
        </p:nvSpPr>
        <p:spPr>
          <a:xfrm>
            <a:off x="204151" y="3267125"/>
            <a:ext cx="1146600" cy="527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952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endParaRPr sz="67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3" name="Google Shape;1563;p96"/>
          <p:cNvSpPr txBox="1"/>
          <p:nvPr/>
        </p:nvSpPr>
        <p:spPr>
          <a:xfrm>
            <a:off x="1492925" y="3267125"/>
            <a:ext cx="1146600" cy="527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952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endParaRPr sz="67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4" name="Google Shape;1564;p96"/>
          <p:cNvSpPr txBox="1"/>
          <p:nvPr/>
        </p:nvSpPr>
        <p:spPr>
          <a:xfrm>
            <a:off x="2781701" y="3267125"/>
            <a:ext cx="1146600" cy="527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952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endParaRPr sz="7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5" name="Google Shape;1565;p96"/>
          <p:cNvSpPr txBox="1"/>
          <p:nvPr/>
        </p:nvSpPr>
        <p:spPr>
          <a:xfrm>
            <a:off x="204151" y="3875575"/>
            <a:ext cx="1146600" cy="527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952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endParaRPr sz="67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6" name="Google Shape;1566;p96"/>
          <p:cNvSpPr txBox="1"/>
          <p:nvPr/>
        </p:nvSpPr>
        <p:spPr>
          <a:xfrm>
            <a:off x="1492926" y="3875575"/>
            <a:ext cx="1146600" cy="527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952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endParaRPr sz="7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7" name="Google Shape;1567;p96"/>
          <p:cNvSpPr txBox="1"/>
          <p:nvPr/>
        </p:nvSpPr>
        <p:spPr>
          <a:xfrm>
            <a:off x="2781701" y="3875575"/>
            <a:ext cx="1146600" cy="527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952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endParaRPr sz="670" dirty="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569" name="Google Shape;1569;p96"/>
          <p:cNvGraphicFramePr/>
          <p:nvPr>
            <p:extLst>
              <p:ext uri="{D42A27DB-BD31-4B8C-83A1-F6EECF244321}">
                <p14:modId xmlns:p14="http://schemas.microsoft.com/office/powerpoint/2010/main" val="3940085174"/>
              </p:ext>
            </p:extLst>
          </p:nvPr>
        </p:nvGraphicFramePr>
        <p:xfrm>
          <a:off x="5256275" y="2050226"/>
          <a:ext cx="3761600" cy="2604800"/>
        </p:xfrm>
        <a:graphic>
          <a:graphicData uri="http://schemas.openxmlformats.org/drawingml/2006/table">
            <a:tbl>
              <a:tblPr>
                <a:noFill/>
                <a:tableStyleId>{59CE5C31-EA1B-47AA-B7CB-225673A76E5A}</a:tableStyleId>
              </a:tblPr>
              <a:tblGrid>
                <a:gridCol w="1865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6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51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1500" b="1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OTHER/NON-TRADITIONAL</a:t>
                      </a:r>
                      <a:r>
                        <a:rPr lang="en" sz="2000" b="1" u="none" strike="noStrike" cap="none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</a:t>
                      </a:r>
                      <a:endParaRPr sz="2000" b="1" u="none" strike="noStrike" cap="none">
                        <a:solidFill>
                          <a:schemeClr val="l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9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Name/Organization</a:t>
                      </a:r>
                      <a:endParaRPr sz="90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C7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Contribution/Commitment</a:t>
                      </a:r>
                      <a:endParaRPr sz="90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C7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0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7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6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7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7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7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5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577" name="Google Shape;1577;p96"/>
          <p:cNvSpPr/>
          <p:nvPr/>
        </p:nvSpPr>
        <p:spPr>
          <a:xfrm>
            <a:off x="1095887" y="1721235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80" name="Google Shape;1580;p96"/>
          <p:cNvSpPr/>
          <p:nvPr/>
        </p:nvSpPr>
        <p:spPr>
          <a:xfrm>
            <a:off x="3636275" y="1637496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87" name="Google Shape;1587;p96"/>
          <p:cNvSpPr/>
          <p:nvPr/>
        </p:nvSpPr>
        <p:spPr>
          <a:xfrm>
            <a:off x="4371225" y="3078518"/>
            <a:ext cx="169200" cy="123000"/>
          </a:xfrm>
          <a:prstGeom prst="star5">
            <a:avLst>
              <a:gd name="adj" fmla="val 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10" name="Google Shape;1610;p96"/>
          <p:cNvSpPr txBox="1"/>
          <p:nvPr/>
        </p:nvSpPr>
        <p:spPr>
          <a:xfrm>
            <a:off x="4122100" y="1609475"/>
            <a:ext cx="958500" cy="527400"/>
          </a:xfrm>
          <a:prstGeom prst="rect">
            <a:avLst/>
          </a:prstGeom>
          <a:solidFill>
            <a:srgbClr val="FFE2A1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"/>
              <a:buFont typeface="Arial"/>
              <a:buNone/>
            </a:pPr>
            <a:r>
              <a:rPr lang="en" sz="1000" b="1">
                <a:latin typeface="Proxima Nova"/>
                <a:ea typeface="Proxima Nova"/>
                <a:cs typeface="Proxima Nova"/>
                <a:sym typeface="Proxima Nova"/>
              </a:rPr>
              <a:t>STEP 2: </a:t>
            </a:r>
            <a:br>
              <a:rPr lang="en" sz="1000" b="1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10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Drag a dot to any great idea</a:t>
            </a:r>
            <a:endParaRPr sz="10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11" name="Google Shape;1611;p96"/>
          <p:cNvSpPr txBox="1"/>
          <p:nvPr/>
        </p:nvSpPr>
        <p:spPr>
          <a:xfrm>
            <a:off x="204150" y="1609475"/>
            <a:ext cx="3761700" cy="249900"/>
          </a:xfrm>
          <a:prstGeom prst="rect">
            <a:avLst/>
          </a:prstGeom>
          <a:solidFill>
            <a:srgbClr val="FFE2A1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"/>
              <a:buFont typeface="Arial"/>
              <a:buNone/>
            </a:pPr>
            <a:r>
              <a:rPr lang="en" sz="1000" b="1">
                <a:solidFill>
                  <a:srgbClr val="1F1F1F"/>
                </a:solidFill>
                <a:latin typeface="Proxima Nova"/>
                <a:ea typeface="Proxima Nova"/>
                <a:cs typeface="Proxima Nova"/>
                <a:sym typeface="Proxima Nova"/>
              </a:rPr>
              <a:t>STEP 1:  </a:t>
            </a:r>
            <a:r>
              <a:rPr lang="en" sz="1000" b="1">
                <a:latin typeface="Proxima Nova"/>
                <a:ea typeface="Proxima Nova"/>
                <a:cs typeface="Proxima Nova"/>
                <a:sym typeface="Proxima Nova"/>
              </a:rPr>
              <a:t>Place your ideas in the boxes below</a:t>
            </a:r>
            <a:endParaRPr sz="10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12" name="Google Shape;1612;p96"/>
          <p:cNvSpPr txBox="1"/>
          <p:nvPr/>
        </p:nvSpPr>
        <p:spPr>
          <a:xfrm>
            <a:off x="5256225" y="1609375"/>
            <a:ext cx="3761700" cy="359700"/>
          </a:xfrm>
          <a:prstGeom prst="rect">
            <a:avLst/>
          </a:prstGeom>
          <a:solidFill>
            <a:srgbClr val="FFE2A1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"/>
              <a:buFont typeface="Arial"/>
              <a:buNone/>
            </a:pPr>
            <a:r>
              <a:rPr lang="en" sz="1000" b="1">
                <a:latin typeface="Proxima Nova"/>
                <a:ea typeface="Proxima Nova"/>
                <a:cs typeface="Proxima Nova"/>
                <a:sym typeface="Proxima Nova"/>
              </a:rPr>
              <a:t>STEP 3:  Place your name and what you’re excited about and what you or your organization could contribute</a:t>
            </a:r>
            <a:endParaRPr sz="10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13" name="Google Shape;1613;p96"/>
          <p:cNvSpPr txBox="1"/>
          <p:nvPr/>
        </p:nvSpPr>
        <p:spPr>
          <a:xfrm>
            <a:off x="199565" y="4490145"/>
            <a:ext cx="1146600" cy="527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952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endParaRPr sz="67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4" name="Google Shape;1614;p96"/>
          <p:cNvSpPr txBox="1"/>
          <p:nvPr/>
        </p:nvSpPr>
        <p:spPr>
          <a:xfrm>
            <a:off x="1488339" y="4490145"/>
            <a:ext cx="1146600" cy="527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952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endParaRPr sz="67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5" name="Google Shape;1615;p96"/>
          <p:cNvSpPr txBox="1"/>
          <p:nvPr/>
        </p:nvSpPr>
        <p:spPr>
          <a:xfrm>
            <a:off x="2777477" y="4490145"/>
            <a:ext cx="1146600" cy="527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952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endParaRPr sz="7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315;p92">
            <a:extLst>
              <a:ext uri="{FF2B5EF4-FFF2-40B4-BE49-F238E27FC236}">
                <a16:creationId xmlns:a16="http://schemas.microsoft.com/office/drawing/2014/main" id="{D61076B0-E0FA-2C11-CD80-111F31ACA9A8}"/>
              </a:ext>
            </a:extLst>
          </p:cNvPr>
          <p:cNvSpPr/>
          <p:nvPr/>
        </p:nvSpPr>
        <p:spPr>
          <a:xfrm>
            <a:off x="4092698" y="2245933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" name="Google Shape;1317;p92">
            <a:extLst>
              <a:ext uri="{FF2B5EF4-FFF2-40B4-BE49-F238E27FC236}">
                <a16:creationId xmlns:a16="http://schemas.microsoft.com/office/drawing/2014/main" id="{1038C2E4-A66D-4E49-2207-F98E52226219}"/>
              </a:ext>
            </a:extLst>
          </p:cNvPr>
          <p:cNvSpPr/>
          <p:nvPr/>
        </p:nvSpPr>
        <p:spPr>
          <a:xfrm>
            <a:off x="4319915" y="2252422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" name="Google Shape;1336;p92">
            <a:extLst>
              <a:ext uri="{FF2B5EF4-FFF2-40B4-BE49-F238E27FC236}">
                <a16:creationId xmlns:a16="http://schemas.microsoft.com/office/drawing/2014/main" id="{736BCF49-43E4-DDCA-5BCC-A5551EA33301}"/>
              </a:ext>
            </a:extLst>
          </p:cNvPr>
          <p:cNvSpPr/>
          <p:nvPr/>
        </p:nvSpPr>
        <p:spPr>
          <a:xfrm>
            <a:off x="4559487" y="2245934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" name="Google Shape;1338;p92">
            <a:extLst>
              <a:ext uri="{FF2B5EF4-FFF2-40B4-BE49-F238E27FC236}">
                <a16:creationId xmlns:a16="http://schemas.microsoft.com/office/drawing/2014/main" id="{061A09A6-0DDB-6143-330E-387ED1A52911}"/>
              </a:ext>
            </a:extLst>
          </p:cNvPr>
          <p:cNvSpPr/>
          <p:nvPr/>
        </p:nvSpPr>
        <p:spPr>
          <a:xfrm>
            <a:off x="4843899" y="2245933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" name="Google Shape;1315;p92">
            <a:extLst>
              <a:ext uri="{FF2B5EF4-FFF2-40B4-BE49-F238E27FC236}">
                <a16:creationId xmlns:a16="http://schemas.microsoft.com/office/drawing/2014/main" id="{2107F9D4-7CCA-4A17-756E-680EE9F94B5A}"/>
              </a:ext>
            </a:extLst>
          </p:cNvPr>
          <p:cNvSpPr/>
          <p:nvPr/>
        </p:nvSpPr>
        <p:spPr>
          <a:xfrm>
            <a:off x="4092600" y="2416491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" name="Google Shape;1317;p92">
            <a:extLst>
              <a:ext uri="{FF2B5EF4-FFF2-40B4-BE49-F238E27FC236}">
                <a16:creationId xmlns:a16="http://schemas.microsoft.com/office/drawing/2014/main" id="{1C0ACE66-1B14-9817-2C3F-62A4209DDAFA}"/>
              </a:ext>
            </a:extLst>
          </p:cNvPr>
          <p:cNvSpPr/>
          <p:nvPr/>
        </p:nvSpPr>
        <p:spPr>
          <a:xfrm>
            <a:off x="4319817" y="2422980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" name="Google Shape;1336;p92">
            <a:extLst>
              <a:ext uri="{FF2B5EF4-FFF2-40B4-BE49-F238E27FC236}">
                <a16:creationId xmlns:a16="http://schemas.microsoft.com/office/drawing/2014/main" id="{3B2391CF-C086-6EEF-55BB-75F165AD26DD}"/>
              </a:ext>
            </a:extLst>
          </p:cNvPr>
          <p:cNvSpPr/>
          <p:nvPr/>
        </p:nvSpPr>
        <p:spPr>
          <a:xfrm>
            <a:off x="4559389" y="2416492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" name="Google Shape;1338;p92">
            <a:extLst>
              <a:ext uri="{FF2B5EF4-FFF2-40B4-BE49-F238E27FC236}">
                <a16:creationId xmlns:a16="http://schemas.microsoft.com/office/drawing/2014/main" id="{835FB4AF-6B2E-CCCC-AC95-95D06FFC6C21}"/>
              </a:ext>
            </a:extLst>
          </p:cNvPr>
          <p:cNvSpPr/>
          <p:nvPr/>
        </p:nvSpPr>
        <p:spPr>
          <a:xfrm>
            <a:off x="4843801" y="2416491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" name="Google Shape;1315;p92">
            <a:extLst>
              <a:ext uri="{FF2B5EF4-FFF2-40B4-BE49-F238E27FC236}">
                <a16:creationId xmlns:a16="http://schemas.microsoft.com/office/drawing/2014/main" id="{C6E7F436-4E7F-CDE4-CC45-E9A8E718EF67}"/>
              </a:ext>
            </a:extLst>
          </p:cNvPr>
          <p:cNvSpPr/>
          <p:nvPr/>
        </p:nvSpPr>
        <p:spPr>
          <a:xfrm>
            <a:off x="4092698" y="2628223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" name="Google Shape;1317;p92">
            <a:extLst>
              <a:ext uri="{FF2B5EF4-FFF2-40B4-BE49-F238E27FC236}">
                <a16:creationId xmlns:a16="http://schemas.microsoft.com/office/drawing/2014/main" id="{4E9B7458-4519-6C1A-3E37-3E51EC6D6E04}"/>
              </a:ext>
            </a:extLst>
          </p:cNvPr>
          <p:cNvSpPr/>
          <p:nvPr/>
        </p:nvSpPr>
        <p:spPr>
          <a:xfrm>
            <a:off x="4319915" y="2634712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" name="Google Shape;1336;p92">
            <a:extLst>
              <a:ext uri="{FF2B5EF4-FFF2-40B4-BE49-F238E27FC236}">
                <a16:creationId xmlns:a16="http://schemas.microsoft.com/office/drawing/2014/main" id="{61FBE62D-9EBF-E6CD-D6D1-6D165FA8770B}"/>
              </a:ext>
            </a:extLst>
          </p:cNvPr>
          <p:cNvSpPr/>
          <p:nvPr/>
        </p:nvSpPr>
        <p:spPr>
          <a:xfrm>
            <a:off x="4559487" y="2628224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" name="Google Shape;1338;p92">
            <a:extLst>
              <a:ext uri="{FF2B5EF4-FFF2-40B4-BE49-F238E27FC236}">
                <a16:creationId xmlns:a16="http://schemas.microsoft.com/office/drawing/2014/main" id="{2A45ACC5-D355-4A12-AC89-EDBBBBA16B55}"/>
              </a:ext>
            </a:extLst>
          </p:cNvPr>
          <p:cNvSpPr/>
          <p:nvPr/>
        </p:nvSpPr>
        <p:spPr>
          <a:xfrm>
            <a:off x="4843899" y="2628223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" name="Google Shape;1315;p92">
            <a:extLst>
              <a:ext uri="{FF2B5EF4-FFF2-40B4-BE49-F238E27FC236}">
                <a16:creationId xmlns:a16="http://schemas.microsoft.com/office/drawing/2014/main" id="{D0F4B271-942E-E94C-9503-2BB89BD4CDBE}"/>
              </a:ext>
            </a:extLst>
          </p:cNvPr>
          <p:cNvSpPr/>
          <p:nvPr/>
        </p:nvSpPr>
        <p:spPr>
          <a:xfrm>
            <a:off x="4092600" y="2798781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" name="Google Shape;1317;p92">
            <a:extLst>
              <a:ext uri="{FF2B5EF4-FFF2-40B4-BE49-F238E27FC236}">
                <a16:creationId xmlns:a16="http://schemas.microsoft.com/office/drawing/2014/main" id="{F58421F8-3E1C-19FC-3F2C-D367B153CD7D}"/>
              </a:ext>
            </a:extLst>
          </p:cNvPr>
          <p:cNvSpPr/>
          <p:nvPr/>
        </p:nvSpPr>
        <p:spPr>
          <a:xfrm>
            <a:off x="4319817" y="2805270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" name="Google Shape;1336;p92">
            <a:extLst>
              <a:ext uri="{FF2B5EF4-FFF2-40B4-BE49-F238E27FC236}">
                <a16:creationId xmlns:a16="http://schemas.microsoft.com/office/drawing/2014/main" id="{4FD26FFD-4875-9A11-1BE2-6EBE9957C956}"/>
              </a:ext>
            </a:extLst>
          </p:cNvPr>
          <p:cNvSpPr/>
          <p:nvPr/>
        </p:nvSpPr>
        <p:spPr>
          <a:xfrm>
            <a:off x="4559389" y="2798782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" name="Google Shape;1338;p92">
            <a:extLst>
              <a:ext uri="{FF2B5EF4-FFF2-40B4-BE49-F238E27FC236}">
                <a16:creationId xmlns:a16="http://schemas.microsoft.com/office/drawing/2014/main" id="{C400FF98-FD31-BBB6-EE98-BB2F5FD08400}"/>
              </a:ext>
            </a:extLst>
          </p:cNvPr>
          <p:cNvSpPr/>
          <p:nvPr/>
        </p:nvSpPr>
        <p:spPr>
          <a:xfrm>
            <a:off x="4843801" y="2798781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" name="Google Shape;1315;p92">
            <a:extLst>
              <a:ext uri="{FF2B5EF4-FFF2-40B4-BE49-F238E27FC236}">
                <a16:creationId xmlns:a16="http://schemas.microsoft.com/office/drawing/2014/main" id="{F689E1BC-A570-997B-8768-51B5D049AE03}"/>
              </a:ext>
            </a:extLst>
          </p:cNvPr>
          <p:cNvSpPr/>
          <p:nvPr/>
        </p:nvSpPr>
        <p:spPr>
          <a:xfrm>
            <a:off x="4092698" y="2971114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" name="Google Shape;1317;p92">
            <a:extLst>
              <a:ext uri="{FF2B5EF4-FFF2-40B4-BE49-F238E27FC236}">
                <a16:creationId xmlns:a16="http://schemas.microsoft.com/office/drawing/2014/main" id="{5D4A765C-C16C-2116-33F5-B277F3DDC8BE}"/>
              </a:ext>
            </a:extLst>
          </p:cNvPr>
          <p:cNvSpPr/>
          <p:nvPr/>
        </p:nvSpPr>
        <p:spPr>
          <a:xfrm>
            <a:off x="4319915" y="2977603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" name="Google Shape;1336;p92">
            <a:extLst>
              <a:ext uri="{FF2B5EF4-FFF2-40B4-BE49-F238E27FC236}">
                <a16:creationId xmlns:a16="http://schemas.microsoft.com/office/drawing/2014/main" id="{11F72DC2-627B-6372-E128-05C852082B6F}"/>
              </a:ext>
            </a:extLst>
          </p:cNvPr>
          <p:cNvSpPr/>
          <p:nvPr/>
        </p:nvSpPr>
        <p:spPr>
          <a:xfrm>
            <a:off x="4559487" y="2971115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" name="Google Shape;1338;p92">
            <a:extLst>
              <a:ext uri="{FF2B5EF4-FFF2-40B4-BE49-F238E27FC236}">
                <a16:creationId xmlns:a16="http://schemas.microsoft.com/office/drawing/2014/main" id="{355E3414-9297-B836-9475-4A1C9E6A67D3}"/>
              </a:ext>
            </a:extLst>
          </p:cNvPr>
          <p:cNvSpPr/>
          <p:nvPr/>
        </p:nvSpPr>
        <p:spPr>
          <a:xfrm>
            <a:off x="4843899" y="2971114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" name="Google Shape;1315;p92">
            <a:extLst>
              <a:ext uri="{FF2B5EF4-FFF2-40B4-BE49-F238E27FC236}">
                <a16:creationId xmlns:a16="http://schemas.microsoft.com/office/drawing/2014/main" id="{725EFEC4-C57F-CF75-A5A9-7870E73D3540}"/>
              </a:ext>
            </a:extLst>
          </p:cNvPr>
          <p:cNvSpPr/>
          <p:nvPr/>
        </p:nvSpPr>
        <p:spPr>
          <a:xfrm>
            <a:off x="4092600" y="3141672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" name="Google Shape;1317;p92">
            <a:extLst>
              <a:ext uri="{FF2B5EF4-FFF2-40B4-BE49-F238E27FC236}">
                <a16:creationId xmlns:a16="http://schemas.microsoft.com/office/drawing/2014/main" id="{27EF3447-3193-17A2-F693-EBD0F818ED42}"/>
              </a:ext>
            </a:extLst>
          </p:cNvPr>
          <p:cNvSpPr/>
          <p:nvPr/>
        </p:nvSpPr>
        <p:spPr>
          <a:xfrm>
            <a:off x="4319817" y="3148161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" name="Google Shape;1336;p92">
            <a:extLst>
              <a:ext uri="{FF2B5EF4-FFF2-40B4-BE49-F238E27FC236}">
                <a16:creationId xmlns:a16="http://schemas.microsoft.com/office/drawing/2014/main" id="{86EC12D6-9D4D-E4DA-ADB0-8AF3E8F22BCA}"/>
              </a:ext>
            </a:extLst>
          </p:cNvPr>
          <p:cNvSpPr/>
          <p:nvPr/>
        </p:nvSpPr>
        <p:spPr>
          <a:xfrm>
            <a:off x="4559389" y="3141673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5" name="Google Shape;1338;p92">
            <a:extLst>
              <a:ext uri="{FF2B5EF4-FFF2-40B4-BE49-F238E27FC236}">
                <a16:creationId xmlns:a16="http://schemas.microsoft.com/office/drawing/2014/main" id="{FD29DA02-1601-AF66-C61B-B3F4EA1D1F26}"/>
              </a:ext>
            </a:extLst>
          </p:cNvPr>
          <p:cNvSpPr/>
          <p:nvPr/>
        </p:nvSpPr>
        <p:spPr>
          <a:xfrm>
            <a:off x="4843801" y="3141672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6" name="Google Shape;1315;p92">
            <a:extLst>
              <a:ext uri="{FF2B5EF4-FFF2-40B4-BE49-F238E27FC236}">
                <a16:creationId xmlns:a16="http://schemas.microsoft.com/office/drawing/2014/main" id="{EF685DDC-8248-8A11-05AC-6D2150B9FABB}"/>
              </a:ext>
            </a:extLst>
          </p:cNvPr>
          <p:cNvSpPr/>
          <p:nvPr/>
        </p:nvSpPr>
        <p:spPr>
          <a:xfrm>
            <a:off x="4092698" y="3337808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7" name="Google Shape;1317;p92">
            <a:extLst>
              <a:ext uri="{FF2B5EF4-FFF2-40B4-BE49-F238E27FC236}">
                <a16:creationId xmlns:a16="http://schemas.microsoft.com/office/drawing/2014/main" id="{FFECAA2F-7C0C-AE58-D9B5-B49FE59BF7F7}"/>
              </a:ext>
            </a:extLst>
          </p:cNvPr>
          <p:cNvSpPr/>
          <p:nvPr/>
        </p:nvSpPr>
        <p:spPr>
          <a:xfrm>
            <a:off x="4319915" y="3344297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8" name="Google Shape;1336;p92">
            <a:extLst>
              <a:ext uri="{FF2B5EF4-FFF2-40B4-BE49-F238E27FC236}">
                <a16:creationId xmlns:a16="http://schemas.microsoft.com/office/drawing/2014/main" id="{B83A3368-7C47-31FF-98E0-5059E543EB05}"/>
              </a:ext>
            </a:extLst>
          </p:cNvPr>
          <p:cNvSpPr/>
          <p:nvPr/>
        </p:nvSpPr>
        <p:spPr>
          <a:xfrm>
            <a:off x="4559487" y="3337809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9" name="Google Shape;1338;p92">
            <a:extLst>
              <a:ext uri="{FF2B5EF4-FFF2-40B4-BE49-F238E27FC236}">
                <a16:creationId xmlns:a16="http://schemas.microsoft.com/office/drawing/2014/main" id="{1CCDB489-CB34-EAC5-CC0B-CA4E95D8A54B}"/>
              </a:ext>
            </a:extLst>
          </p:cNvPr>
          <p:cNvSpPr/>
          <p:nvPr/>
        </p:nvSpPr>
        <p:spPr>
          <a:xfrm>
            <a:off x="4843899" y="3337808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0" name="Google Shape;1315;p92">
            <a:extLst>
              <a:ext uri="{FF2B5EF4-FFF2-40B4-BE49-F238E27FC236}">
                <a16:creationId xmlns:a16="http://schemas.microsoft.com/office/drawing/2014/main" id="{317F75F7-5D33-0C3E-5F39-43AF3AB281CF}"/>
              </a:ext>
            </a:extLst>
          </p:cNvPr>
          <p:cNvSpPr/>
          <p:nvPr/>
        </p:nvSpPr>
        <p:spPr>
          <a:xfrm>
            <a:off x="4092600" y="3508366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1" name="Google Shape;1317;p92">
            <a:extLst>
              <a:ext uri="{FF2B5EF4-FFF2-40B4-BE49-F238E27FC236}">
                <a16:creationId xmlns:a16="http://schemas.microsoft.com/office/drawing/2014/main" id="{1D4C20A1-1EE5-74BE-4681-E5E7191CC766}"/>
              </a:ext>
            </a:extLst>
          </p:cNvPr>
          <p:cNvSpPr/>
          <p:nvPr/>
        </p:nvSpPr>
        <p:spPr>
          <a:xfrm>
            <a:off x="4319817" y="3514855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2" name="Google Shape;1336;p92">
            <a:extLst>
              <a:ext uri="{FF2B5EF4-FFF2-40B4-BE49-F238E27FC236}">
                <a16:creationId xmlns:a16="http://schemas.microsoft.com/office/drawing/2014/main" id="{188586BD-D737-62B2-C49B-7C504D190915}"/>
              </a:ext>
            </a:extLst>
          </p:cNvPr>
          <p:cNvSpPr/>
          <p:nvPr/>
        </p:nvSpPr>
        <p:spPr>
          <a:xfrm>
            <a:off x="4559389" y="3508367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3" name="Google Shape;1338;p92">
            <a:extLst>
              <a:ext uri="{FF2B5EF4-FFF2-40B4-BE49-F238E27FC236}">
                <a16:creationId xmlns:a16="http://schemas.microsoft.com/office/drawing/2014/main" id="{73B3E477-CD28-592E-38C1-EC04CCADA0CF}"/>
              </a:ext>
            </a:extLst>
          </p:cNvPr>
          <p:cNvSpPr/>
          <p:nvPr/>
        </p:nvSpPr>
        <p:spPr>
          <a:xfrm>
            <a:off x="4843801" y="3508366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4" name="Google Shape;1315;p92">
            <a:extLst>
              <a:ext uri="{FF2B5EF4-FFF2-40B4-BE49-F238E27FC236}">
                <a16:creationId xmlns:a16="http://schemas.microsoft.com/office/drawing/2014/main" id="{6313D135-03FE-13FC-8F58-E148A18B9118}"/>
              </a:ext>
            </a:extLst>
          </p:cNvPr>
          <p:cNvSpPr/>
          <p:nvPr/>
        </p:nvSpPr>
        <p:spPr>
          <a:xfrm>
            <a:off x="4088749" y="3688136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5" name="Google Shape;1317;p92">
            <a:extLst>
              <a:ext uri="{FF2B5EF4-FFF2-40B4-BE49-F238E27FC236}">
                <a16:creationId xmlns:a16="http://schemas.microsoft.com/office/drawing/2014/main" id="{A6E7EAAA-38F4-533D-2833-AF38D74AB338}"/>
              </a:ext>
            </a:extLst>
          </p:cNvPr>
          <p:cNvSpPr/>
          <p:nvPr/>
        </p:nvSpPr>
        <p:spPr>
          <a:xfrm>
            <a:off x="4315966" y="3694625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6" name="Google Shape;1336;p92">
            <a:extLst>
              <a:ext uri="{FF2B5EF4-FFF2-40B4-BE49-F238E27FC236}">
                <a16:creationId xmlns:a16="http://schemas.microsoft.com/office/drawing/2014/main" id="{AF0DD68D-2037-CC5E-E9A8-C6A61F8B66C8}"/>
              </a:ext>
            </a:extLst>
          </p:cNvPr>
          <p:cNvSpPr/>
          <p:nvPr/>
        </p:nvSpPr>
        <p:spPr>
          <a:xfrm>
            <a:off x="4555538" y="3688137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7" name="Google Shape;1338;p92">
            <a:extLst>
              <a:ext uri="{FF2B5EF4-FFF2-40B4-BE49-F238E27FC236}">
                <a16:creationId xmlns:a16="http://schemas.microsoft.com/office/drawing/2014/main" id="{5D3C12B7-264E-54DC-14A1-B8975F15855A}"/>
              </a:ext>
            </a:extLst>
          </p:cNvPr>
          <p:cNvSpPr/>
          <p:nvPr/>
        </p:nvSpPr>
        <p:spPr>
          <a:xfrm>
            <a:off x="4839950" y="3688136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8" name="Google Shape;1315;p92">
            <a:extLst>
              <a:ext uri="{FF2B5EF4-FFF2-40B4-BE49-F238E27FC236}">
                <a16:creationId xmlns:a16="http://schemas.microsoft.com/office/drawing/2014/main" id="{9757BCEC-9DDE-C4E4-0421-BE8F05DB6367}"/>
              </a:ext>
            </a:extLst>
          </p:cNvPr>
          <p:cNvSpPr/>
          <p:nvPr/>
        </p:nvSpPr>
        <p:spPr>
          <a:xfrm>
            <a:off x="4088651" y="3858694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9" name="Google Shape;1317;p92">
            <a:extLst>
              <a:ext uri="{FF2B5EF4-FFF2-40B4-BE49-F238E27FC236}">
                <a16:creationId xmlns:a16="http://schemas.microsoft.com/office/drawing/2014/main" id="{0E37DF27-6714-D1CC-E039-91BF429F8590}"/>
              </a:ext>
            </a:extLst>
          </p:cNvPr>
          <p:cNvSpPr/>
          <p:nvPr/>
        </p:nvSpPr>
        <p:spPr>
          <a:xfrm>
            <a:off x="4315868" y="3865183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0" name="Google Shape;1336;p92">
            <a:extLst>
              <a:ext uri="{FF2B5EF4-FFF2-40B4-BE49-F238E27FC236}">
                <a16:creationId xmlns:a16="http://schemas.microsoft.com/office/drawing/2014/main" id="{723A3C1B-167E-2E71-9346-F3796051B240}"/>
              </a:ext>
            </a:extLst>
          </p:cNvPr>
          <p:cNvSpPr/>
          <p:nvPr/>
        </p:nvSpPr>
        <p:spPr>
          <a:xfrm>
            <a:off x="4555440" y="3858695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1" name="Google Shape;1338;p92">
            <a:extLst>
              <a:ext uri="{FF2B5EF4-FFF2-40B4-BE49-F238E27FC236}">
                <a16:creationId xmlns:a16="http://schemas.microsoft.com/office/drawing/2014/main" id="{650312F7-C777-26F8-ECA8-5A92275C34D7}"/>
              </a:ext>
            </a:extLst>
          </p:cNvPr>
          <p:cNvSpPr/>
          <p:nvPr/>
        </p:nvSpPr>
        <p:spPr>
          <a:xfrm>
            <a:off x="4839852" y="3858694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2" name="Google Shape;1315;p92">
            <a:extLst>
              <a:ext uri="{FF2B5EF4-FFF2-40B4-BE49-F238E27FC236}">
                <a16:creationId xmlns:a16="http://schemas.microsoft.com/office/drawing/2014/main" id="{7FD5A2F1-42C0-C532-5059-12BFF94CD6BC}"/>
              </a:ext>
            </a:extLst>
          </p:cNvPr>
          <p:cNvSpPr/>
          <p:nvPr/>
        </p:nvSpPr>
        <p:spPr>
          <a:xfrm>
            <a:off x="4088749" y="4042230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3" name="Google Shape;1317;p92">
            <a:extLst>
              <a:ext uri="{FF2B5EF4-FFF2-40B4-BE49-F238E27FC236}">
                <a16:creationId xmlns:a16="http://schemas.microsoft.com/office/drawing/2014/main" id="{643D6E04-38E1-1437-416E-436D94DF7874}"/>
              </a:ext>
            </a:extLst>
          </p:cNvPr>
          <p:cNvSpPr/>
          <p:nvPr/>
        </p:nvSpPr>
        <p:spPr>
          <a:xfrm>
            <a:off x="4315966" y="4048719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4" name="Google Shape;1336;p92">
            <a:extLst>
              <a:ext uri="{FF2B5EF4-FFF2-40B4-BE49-F238E27FC236}">
                <a16:creationId xmlns:a16="http://schemas.microsoft.com/office/drawing/2014/main" id="{E6543F68-F201-DE05-1233-BA9EA43360CC}"/>
              </a:ext>
            </a:extLst>
          </p:cNvPr>
          <p:cNvSpPr/>
          <p:nvPr/>
        </p:nvSpPr>
        <p:spPr>
          <a:xfrm>
            <a:off x="4555538" y="4042231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5" name="Google Shape;1338;p92">
            <a:extLst>
              <a:ext uri="{FF2B5EF4-FFF2-40B4-BE49-F238E27FC236}">
                <a16:creationId xmlns:a16="http://schemas.microsoft.com/office/drawing/2014/main" id="{6B9C1262-FB0A-55F8-AA5B-1822672AE4C4}"/>
              </a:ext>
            </a:extLst>
          </p:cNvPr>
          <p:cNvSpPr/>
          <p:nvPr/>
        </p:nvSpPr>
        <p:spPr>
          <a:xfrm>
            <a:off x="4839950" y="4042230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6" name="Google Shape;1315;p92">
            <a:extLst>
              <a:ext uri="{FF2B5EF4-FFF2-40B4-BE49-F238E27FC236}">
                <a16:creationId xmlns:a16="http://schemas.microsoft.com/office/drawing/2014/main" id="{EF18F09D-BC0C-ED2C-DFCB-DBBF3E07E0D7}"/>
              </a:ext>
            </a:extLst>
          </p:cNvPr>
          <p:cNvSpPr/>
          <p:nvPr/>
        </p:nvSpPr>
        <p:spPr>
          <a:xfrm>
            <a:off x="4088651" y="4212788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7" name="Google Shape;1317;p92">
            <a:extLst>
              <a:ext uri="{FF2B5EF4-FFF2-40B4-BE49-F238E27FC236}">
                <a16:creationId xmlns:a16="http://schemas.microsoft.com/office/drawing/2014/main" id="{6FF58903-9169-C06D-35A9-B1253A69D97A}"/>
              </a:ext>
            </a:extLst>
          </p:cNvPr>
          <p:cNvSpPr/>
          <p:nvPr/>
        </p:nvSpPr>
        <p:spPr>
          <a:xfrm>
            <a:off x="4315868" y="4219277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8" name="Google Shape;1336;p92">
            <a:extLst>
              <a:ext uri="{FF2B5EF4-FFF2-40B4-BE49-F238E27FC236}">
                <a16:creationId xmlns:a16="http://schemas.microsoft.com/office/drawing/2014/main" id="{DD999E44-12A0-3F8E-2D1D-3F92969EC993}"/>
              </a:ext>
            </a:extLst>
          </p:cNvPr>
          <p:cNvSpPr/>
          <p:nvPr/>
        </p:nvSpPr>
        <p:spPr>
          <a:xfrm>
            <a:off x="4555440" y="4212789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9" name="Google Shape;1338;p92">
            <a:extLst>
              <a:ext uri="{FF2B5EF4-FFF2-40B4-BE49-F238E27FC236}">
                <a16:creationId xmlns:a16="http://schemas.microsoft.com/office/drawing/2014/main" id="{723FA913-E265-42EA-7AC3-5EFA1C576BC8}"/>
              </a:ext>
            </a:extLst>
          </p:cNvPr>
          <p:cNvSpPr/>
          <p:nvPr/>
        </p:nvSpPr>
        <p:spPr>
          <a:xfrm>
            <a:off x="4839852" y="4212788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0" name="Google Shape;1315;p92">
            <a:extLst>
              <a:ext uri="{FF2B5EF4-FFF2-40B4-BE49-F238E27FC236}">
                <a16:creationId xmlns:a16="http://schemas.microsoft.com/office/drawing/2014/main" id="{57458EC6-A624-5CA9-AE2F-9E4D74C6895A}"/>
              </a:ext>
            </a:extLst>
          </p:cNvPr>
          <p:cNvSpPr/>
          <p:nvPr/>
        </p:nvSpPr>
        <p:spPr>
          <a:xfrm>
            <a:off x="4099850" y="4405844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1" name="Google Shape;1317;p92">
            <a:extLst>
              <a:ext uri="{FF2B5EF4-FFF2-40B4-BE49-F238E27FC236}">
                <a16:creationId xmlns:a16="http://schemas.microsoft.com/office/drawing/2014/main" id="{61FD2E5C-5698-CAB0-D7E0-562391F2DBE4}"/>
              </a:ext>
            </a:extLst>
          </p:cNvPr>
          <p:cNvSpPr/>
          <p:nvPr/>
        </p:nvSpPr>
        <p:spPr>
          <a:xfrm>
            <a:off x="4327067" y="4412333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2" name="Google Shape;1336;p92">
            <a:extLst>
              <a:ext uri="{FF2B5EF4-FFF2-40B4-BE49-F238E27FC236}">
                <a16:creationId xmlns:a16="http://schemas.microsoft.com/office/drawing/2014/main" id="{D1163EEE-B329-7F44-172C-D12CA9CFB4C1}"/>
              </a:ext>
            </a:extLst>
          </p:cNvPr>
          <p:cNvSpPr/>
          <p:nvPr/>
        </p:nvSpPr>
        <p:spPr>
          <a:xfrm>
            <a:off x="4566639" y="4405845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3" name="Google Shape;1338;p92">
            <a:extLst>
              <a:ext uri="{FF2B5EF4-FFF2-40B4-BE49-F238E27FC236}">
                <a16:creationId xmlns:a16="http://schemas.microsoft.com/office/drawing/2014/main" id="{CD9F9CF7-AFCA-CC3E-2850-D4295F0E6355}"/>
              </a:ext>
            </a:extLst>
          </p:cNvPr>
          <p:cNvSpPr/>
          <p:nvPr/>
        </p:nvSpPr>
        <p:spPr>
          <a:xfrm>
            <a:off x="4851051" y="4405844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4" name="Google Shape;1315;p92">
            <a:extLst>
              <a:ext uri="{FF2B5EF4-FFF2-40B4-BE49-F238E27FC236}">
                <a16:creationId xmlns:a16="http://schemas.microsoft.com/office/drawing/2014/main" id="{88A28889-36FC-C843-6DCB-27F51BF4EFD1}"/>
              </a:ext>
            </a:extLst>
          </p:cNvPr>
          <p:cNvSpPr/>
          <p:nvPr/>
        </p:nvSpPr>
        <p:spPr>
          <a:xfrm>
            <a:off x="4099752" y="4576402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5" name="Google Shape;1317;p92">
            <a:extLst>
              <a:ext uri="{FF2B5EF4-FFF2-40B4-BE49-F238E27FC236}">
                <a16:creationId xmlns:a16="http://schemas.microsoft.com/office/drawing/2014/main" id="{D8E7E3E5-6AED-D3D9-D01E-2F5CB451D29D}"/>
              </a:ext>
            </a:extLst>
          </p:cNvPr>
          <p:cNvSpPr/>
          <p:nvPr/>
        </p:nvSpPr>
        <p:spPr>
          <a:xfrm>
            <a:off x="4326969" y="4582891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6" name="Google Shape;1336;p92">
            <a:extLst>
              <a:ext uri="{FF2B5EF4-FFF2-40B4-BE49-F238E27FC236}">
                <a16:creationId xmlns:a16="http://schemas.microsoft.com/office/drawing/2014/main" id="{B90E4BE5-21CA-32C8-8CF4-D8B414EB8568}"/>
              </a:ext>
            </a:extLst>
          </p:cNvPr>
          <p:cNvSpPr/>
          <p:nvPr/>
        </p:nvSpPr>
        <p:spPr>
          <a:xfrm>
            <a:off x="4566541" y="4576403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7" name="Google Shape;1338;p92">
            <a:extLst>
              <a:ext uri="{FF2B5EF4-FFF2-40B4-BE49-F238E27FC236}">
                <a16:creationId xmlns:a16="http://schemas.microsoft.com/office/drawing/2014/main" id="{A1308BC3-0E44-9941-B59E-F4BB83B23679}"/>
              </a:ext>
            </a:extLst>
          </p:cNvPr>
          <p:cNvSpPr/>
          <p:nvPr/>
        </p:nvSpPr>
        <p:spPr>
          <a:xfrm>
            <a:off x="4850953" y="4576402"/>
            <a:ext cx="169200" cy="1230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p97"/>
          <p:cNvSpPr/>
          <p:nvPr/>
        </p:nvSpPr>
        <p:spPr>
          <a:xfrm>
            <a:off x="306650" y="180225"/>
            <a:ext cx="5926500" cy="762000"/>
          </a:xfrm>
          <a:prstGeom prst="roundRect">
            <a:avLst>
              <a:gd name="adj" fmla="val 4440"/>
            </a:avLst>
          </a:prstGeom>
          <a:solidFill>
            <a:srgbClr val="FFE2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" sz="5000">
                <a:solidFill>
                  <a:schemeClr val="dk1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Post-Meeting Survey</a:t>
            </a:r>
            <a:endParaRPr sz="5000" b="0" i="0" u="none" strike="noStrike" cap="none">
              <a:solidFill>
                <a:schemeClr val="dk1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1621" name="Google Shape;1621;p97"/>
          <p:cNvSpPr txBox="1"/>
          <p:nvPr/>
        </p:nvSpPr>
        <p:spPr>
          <a:xfrm>
            <a:off x="234475" y="1343260"/>
            <a:ext cx="8743200" cy="12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t" anchorCtr="0">
            <a:normAutofit fontScale="92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Post-meeting survey: </a:t>
            </a:r>
            <a:br>
              <a:rPr lang="en" sz="22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br>
              <a:rPr lang="en" sz="22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2200" i="0" u="sng" strike="noStrike" cap="none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https://www.surveymonkey.com/r/8-14-25BCEngagementPOSTSurvey</a:t>
            </a:r>
            <a:r>
              <a:rPr lang="en" sz="2200">
                <a:solidFill>
                  <a:schemeClr val="dk1"/>
                </a:solidFill>
                <a:highlight>
                  <a:srgbClr val="FFD478"/>
                </a:highlight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 sz="2200" u="none">
                <a:solidFill>
                  <a:schemeClr val="dk1"/>
                </a:solidFill>
                <a:highlight>
                  <a:srgbClr val="FFD478"/>
                </a:highlight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2200" i="0" u="none" strike="noStrike" cap="none">
              <a:solidFill>
                <a:schemeClr val="dk1"/>
              </a:solidFill>
              <a:highlight>
                <a:srgbClr val="FFD478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622" name="Google Shape;1622;p97" title="81425-BCEngagement POST Survey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2675" y="2571750"/>
            <a:ext cx="2326049" cy="2326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" name="Google Shape;1627;p98"/>
          <p:cNvSpPr/>
          <p:nvPr/>
        </p:nvSpPr>
        <p:spPr>
          <a:xfrm>
            <a:off x="274025" y="180225"/>
            <a:ext cx="6132900" cy="762000"/>
          </a:xfrm>
          <a:prstGeom prst="roundRect">
            <a:avLst>
              <a:gd name="adj" fmla="val 4440"/>
            </a:avLst>
          </a:prstGeom>
          <a:solidFill>
            <a:srgbClr val="FFE2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" sz="5000" b="0" i="0" u="none" strike="noStrike" cap="none">
                <a:solidFill>
                  <a:schemeClr val="dk1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Closing &amp; Next Steps</a:t>
            </a:r>
            <a:endParaRPr sz="5000" b="0" i="0" u="none" strike="noStrike" cap="none">
              <a:solidFill>
                <a:schemeClr val="dk1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1628" name="Google Shape;1628;p98"/>
          <p:cNvSpPr txBox="1"/>
          <p:nvPr/>
        </p:nvSpPr>
        <p:spPr>
          <a:xfrm>
            <a:off x="174100" y="1366300"/>
            <a:ext cx="8743200" cy="37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703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Post-meeting survey: </a:t>
            </a:r>
            <a:br>
              <a:rPr lang="en" sz="1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2058" u="sng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https://www.surveymonkey.com/r/8-14-25BCEngagementPOSTSurvey</a:t>
            </a:r>
            <a:r>
              <a:rPr lang="en" sz="2058">
                <a:solidFill>
                  <a:schemeClr val="dk1"/>
                </a:solidFill>
                <a:highlight>
                  <a:schemeClr val="accent4"/>
                </a:highlight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 sz="1800">
                <a:solidFill>
                  <a:schemeClr val="dk1"/>
                </a:solidFill>
                <a:highlight>
                  <a:schemeClr val="accent4"/>
                </a:highlight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800">
              <a:solidFill>
                <a:schemeClr val="dk1"/>
              </a:solidFill>
              <a:highlight>
                <a:schemeClr val="accent4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0629"/>
              <a:buFont typeface="Arial"/>
              <a:buNone/>
            </a:pPr>
            <a:r>
              <a:rPr lang="en" sz="2232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NEXT STEPS:</a:t>
            </a:r>
            <a:endParaRPr sz="2232" b="1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228600" marR="0" lvl="0" indent="-20288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Char char="●"/>
            </a:pPr>
            <a:r>
              <a:rPr lang="en" sz="18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Compile Breast &amp; Cervical Cancer Engagement Meeting Notes and Ideas</a:t>
            </a:r>
            <a:br>
              <a:rPr lang="en" sz="1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18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228600" marR="0" lvl="0" indent="-20288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Char char="●"/>
            </a:pPr>
            <a:r>
              <a:rPr lang="en" sz="18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Synthesis AND Prioritization Meeting</a:t>
            </a:r>
            <a:r>
              <a:rPr lang="en" sz="1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 sz="1800" b="0" i="1" u="none" strike="noStrike" cap="non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rPr>
              <a:t>(DHHS Staff)</a:t>
            </a:r>
            <a:r>
              <a:rPr lang="en" sz="1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 </a:t>
            </a:r>
            <a:r>
              <a:rPr lang="en" sz="180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August</a:t>
            </a:r>
            <a:r>
              <a:rPr lang="en" sz="1800" i="0" u="none" strike="noStrike" cap="none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 1</a:t>
            </a:r>
            <a:r>
              <a:rPr lang="en" sz="180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8</a:t>
            </a:r>
            <a:r>
              <a:rPr lang="en" sz="1800" i="0" u="none" strike="noStrike" cap="none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th</a:t>
            </a:r>
            <a:br>
              <a:rPr lang="en" sz="1800" i="0" u="none" strike="noStrike" cap="none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1800" i="0" u="none" strike="noStrike" cap="none">
              <a:solidFill>
                <a:srgbClr val="FF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marR="0" lvl="1" indent="-31718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Char char="○"/>
            </a:pPr>
            <a:r>
              <a:rPr lang="en" sz="1800" b="0" i="0" u="sng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Develop one-pager</a:t>
            </a:r>
            <a:r>
              <a:rPr lang="en" sz="1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for Lancaster County: Future Objectives and Priorities</a:t>
            </a:r>
            <a:endParaRPr sz="18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marR="0" lvl="1" indent="-31718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Char char="○"/>
            </a:pPr>
            <a:r>
              <a:rPr lang="en" sz="1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Compile all information, objectives and priorities for all regional meetings into a </a:t>
            </a:r>
            <a:r>
              <a:rPr lang="en" sz="1800" b="0" i="0" u="sng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Statewide Engagement Plan</a:t>
            </a:r>
            <a:br>
              <a:rPr lang="en" sz="1800" b="0" i="0" u="sng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1800" b="0" i="0" u="sng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31718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Char char="●"/>
            </a:pPr>
            <a:r>
              <a:rPr lang="en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Distribute to group meeting summary/notes, Lancaster County One-Pager (please respond with feedback)</a:t>
            </a:r>
            <a:br>
              <a:rPr lang="en" sz="1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1800" i="0" u="none" strike="noStrike" cap="none">
              <a:solidFill>
                <a:schemeClr val="dk1"/>
              </a:solidFill>
              <a:highlight>
                <a:srgbClr val="FFD478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629" name="Google Shape;1629;p98" title="81425-BCEngagement POST Survey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2975" y="1039875"/>
            <a:ext cx="1967201" cy="1967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p100"/>
          <p:cNvSpPr txBox="1">
            <a:spLocks noGrp="1"/>
          </p:cNvSpPr>
          <p:nvPr>
            <p:ph type="title"/>
          </p:nvPr>
        </p:nvSpPr>
        <p:spPr>
          <a:xfrm>
            <a:off x="376175" y="257175"/>
            <a:ext cx="75804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Final Thoughts </a:t>
            </a:r>
            <a:r>
              <a:rPr lang="en" sz="2000" b="0">
                <a:solidFill>
                  <a:srgbClr val="4F889D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What’s your takeaway - from Head to Toe?  </a:t>
            </a:r>
            <a:endParaRPr sz="2000" b="0">
              <a:solidFill>
                <a:srgbClr val="4F889D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/>
          </a:p>
        </p:txBody>
      </p:sp>
      <p:sp>
        <p:nvSpPr>
          <p:cNvPr id="1660" name="Google Shape;1660;p100"/>
          <p:cNvSpPr txBox="1"/>
          <p:nvPr/>
        </p:nvSpPr>
        <p:spPr>
          <a:xfrm>
            <a:off x="450425" y="732934"/>
            <a:ext cx="1577700" cy="1447800"/>
          </a:xfrm>
          <a:prstGeom prst="rect">
            <a:avLst/>
          </a:prstGeom>
          <a:solidFill>
            <a:srgbClr val="89B7C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 fontScale="85000" lnSpcReduction="1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0000"/>
              <a:buFont typeface="Arial"/>
              <a:buNone/>
            </a:pPr>
            <a:r>
              <a:rPr lang="en" sz="35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🧠</a:t>
            </a:r>
            <a:endParaRPr sz="35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3636"/>
              <a:buFont typeface="Arial"/>
              <a:buNone/>
            </a:pPr>
            <a:r>
              <a:rPr lang="en" sz="2200" b="1">
                <a:latin typeface="Proxima Nova"/>
                <a:ea typeface="Proxima Nova"/>
                <a:cs typeface="Proxima Nova"/>
                <a:sym typeface="Proxima Nova"/>
              </a:rPr>
              <a:t>New Idea or insight you’re taking away</a:t>
            </a:r>
            <a:endParaRPr sz="2200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61" name="Google Shape;1661;p100"/>
          <p:cNvSpPr txBox="1"/>
          <p:nvPr/>
        </p:nvSpPr>
        <p:spPr>
          <a:xfrm>
            <a:off x="2117550" y="733008"/>
            <a:ext cx="1577700" cy="1447800"/>
          </a:xfrm>
          <a:prstGeom prst="rect">
            <a:avLst/>
          </a:prstGeom>
          <a:solidFill>
            <a:srgbClr val="89B7C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 fontScale="85000" lnSpcReduction="2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0000"/>
              <a:buFont typeface="Arial"/>
              <a:buNone/>
            </a:pPr>
            <a:r>
              <a:rPr lang="en" sz="35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👂</a:t>
            </a:r>
            <a:endParaRPr sz="35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8054"/>
              <a:buFont typeface="Arial"/>
              <a:buNone/>
            </a:pPr>
            <a:r>
              <a:rPr lang="en" sz="2057" b="1">
                <a:latin typeface="Proxima Nova"/>
                <a:ea typeface="Proxima Nova"/>
                <a:cs typeface="Proxima Nova"/>
                <a:sym typeface="Proxima Nova"/>
              </a:rPr>
              <a:t>Something important you want to remember</a:t>
            </a:r>
            <a:endParaRPr sz="2057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62" name="Google Shape;1662;p100"/>
          <p:cNvSpPr txBox="1"/>
          <p:nvPr/>
        </p:nvSpPr>
        <p:spPr>
          <a:xfrm>
            <a:off x="3784675" y="733782"/>
            <a:ext cx="1577700" cy="1447800"/>
          </a:xfrm>
          <a:prstGeom prst="rect">
            <a:avLst/>
          </a:prstGeom>
          <a:solidFill>
            <a:srgbClr val="89B7C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35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👀</a:t>
            </a:r>
            <a:endParaRPr sz="35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729" b="1">
                <a:latin typeface="Proxima Nova"/>
                <a:ea typeface="Proxima Nova"/>
                <a:cs typeface="Proxima Nova"/>
                <a:sym typeface="Proxima Nova"/>
              </a:rPr>
              <a:t>What did you see more clearly</a:t>
            </a:r>
            <a:endParaRPr sz="1729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63" name="Google Shape;1663;p100"/>
          <p:cNvSpPr txBox="1"/>
          <p:nvPr/>
        </p:nvSpPr>
        <p:spPr>
          <a:xfrm>
            <a:off x="5451750" y="734533"/>
            <a:ext cx="1577700" cy="1447800"/>
          </a:xfrm>
          <a:prstGeom prst="rect">
            <a:avLst/>
          </a:prstGeom>
          <a:solidFill>
            <a:srgbClr val="89B7C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 fontScale="925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35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🍽</a:t>
            </a:r>
            <a:endParaRPr sz="35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718" b="1">
                <a:latin typeface="Proxima Nova"/>
                <a:ea typeface="Proxima Nova"/>
                <a:cs typeface="Proxima Nova"/>
                <a:sym typeface="Proxima Nova"/>
              </a:rPr>
              <a:t>Something that didn’t sit right/gave you pause</a:t>
            </a:r>
            <a:endParaRPr sz="1718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64" name="Google Shape;1664;p100"/>
          <p:cNvSpPr txBox="1"/>
          <p:nvPr/>
        </p:nvSpPr>
        <p:spPr>
          <a:xfrm>
            <a:off x="7118875" y="732974"/>
            <a:ext cx="1577700" cy="1447800"/>
          </a:xfrm>
          <a:prstGeom prst="rect">
            <a:avLst/>
          </a:prstGeom>
          <a:solidFill>
            <a:srgbClr val="89B7C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 fontScale="92500" lnSpcReduction="2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0000"/>
              <a:buFont typeface="Arial"/>
              <a:buNone/>
            </a:pPr>
            <a:r>
              <a:rPr lang="en" sz="35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👣</a:t>
            </a:r>
            <a:endParaRPr sz="35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9579"/>
              <a:buFont typeface="Arial"/>
              <a:buNone/>
            </a:pPr>
            <a:r>
              <a:rPr lang="en" sz="2012" b="1">
                <a:latin typeface="Proxima Nova"/>
                <a:ea typeface="Proxima Nova"/>
                <a:cs typeface="Proxima Nova"/>
                <a:sym typeface="Proxima Nova"/>
              </a:rPr>
              <a:t>Next step you want to take from here</a:t>
            </a:r>
            <a:endParaRPr sz="2012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65" name="Google Shape;1665;p100"/>
          <p:cNvSpPr txBox="1"/>
          <p:nvPr/>
        </p:nvSpPr>
        <p:spPr>
          <a:xfrm>
            <a:off x="2117524" y="2292547"/>
            <a:ext cx="1577700" cy="771900"/>
          </a:xfrm>
          <a:prstGeom prst="rect">
            <a:avLst/>
          </a:prstGeom>
          <a:solidFill>
            <a:srgbClr val="FFE2A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66" name="Google Shape;1666;p100"/>
          <p:cNvSpPr txBox="1"/>
          <p:nvPr/>
        </p:nvSpPr>
        <p:spPr>
          <a:xfrm>
            <a:off x="3784647" y="2294872"/>
            <a:ext cx="1577700" cy="771900"/>
          </a:xfrm>
          <a:prstGeom prst="rect">
            <a:avLst/>
          </a:prstGeom>
          <a:solidFill>
            <a:srgbClr val="FFD47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67" name="Google Shape;1667;p100"/>
          <p:cNvSpPr txBox="1"/>
          <p:nvPr/>
        </p:nvSpPr>
        <p:spPr>
          <a:xfrm>
            <a:off x="5451767" y="2293324"/>
            <a:ext cx="1577700" cy="771900"/>
          </a:xfrm>
          <a:prstGeom prst="rect">
            <a:avLst/>
          </a:prstGeom>
          <a:solidFill>
            <a:srgbClr val="FFE2A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68" name="Google Shape;1668;p100"/>
          <p:cNvSpPr txBox="1"/>
          <p:nvPr/>
        </p:nvSpPr>
        <p:spPr>
          <a:xfrm>
            <a:off x="7167725" y="2299446"/>
            <a:ext cx="1577700" cy="771900"/>
          </a:xfrm>
          <a:prstGeom prst="rect">
            <a:avLst/>
          </a:prstGeom>
          <a:solidFill>
            <a:srgbClr val="FFD47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400" b="1" i="0" u="none" strike="noStrike" cap="none"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69" name="Google Shape;1669;p100"/>
          <p:cNvSpPr txBox="1"/>
          <p:nvPr/>
        </p:nvSpPr>
        <p:spPr>
          <a:xfrm>
            <a:off x="447450" y="2289443"/>
            <a:ext cx="1577700" cy="771900"/>
          </a:xfrm>
          <a:prstGeom prst="rect">
            <a:avLst/>
          </a:prstGeom>
          <a:solidFill>
            <a:srgbClr val="FFD47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70" name="Google Shape;1670;p100"/>
          <p:cNvSpPr txBox="1"/>
          <p:nvPr/>
        </p:nvSpPr>
        <p:spPr>
          <a:xfrm>
            <a:off x="447475" y="3179293"/>
            <a:ext cx="1577700" cy="771900"/>
          </a:xfrm>
          <a:prstGeom prst="rect">
            <a:avLst/>
          </a:prstGeom>
          <a:solidFill>
            <a:srgbClr val="FFE2A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71" name="Google Shape;1671;p100"/>
          <p:cNvSpPr txBox="1"/>
          <p:nvPr/>
        </p:nvSpPr>
        <p:spPr>
          <a:xfrm>
            <a:off x="2114598" y="3179293"/>
            <a:ext cx="1577700" cy="771900"/>
          </a:xfrm>
          <a:prstGeom prst="rect">
            <a:avLst/>
          </a:prstGeom>
          <a:solidFill>
            <a:srgbClr val="FFD47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72" name="Google Shape;1672;p100"/>
          <p:cNvSpPr txBox="1"/>
          <p:nvPr/>
        </p:nvSpPr>
        <p:spPr>
          <a:xfrm>
            <a:off x="3781718" y="3180070"/>
            <a:ext cx="1577700" cy="771900"/>
          </a:xfrm>
          <a:prstGeom prst="rect">
            <a:avLst/>
          </a:prstGeom>
          <a:solidFill>
            <a:srgbClr val="FFE2A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73" name="Google Shape;1673;p100"/>
          <p:cNvSpPr txBox="1"/>
          <p:nvPr/>
        </p:nvSpPr>
        <p:spPr>
          <a:xfrm>
            <a:off x="5448826" y="3181205"/>
            <a:ext cx="1577700" cy="771900"/>
          </a:xfrm>
          <a:prstGeom prst="rect">
            <a:avLst/>
          </a:prstGeom>
          <a:solidFill>
            <a:srgbClr val="FFD47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74" name="Google Shape;1674;p100"/>
          <p:cNvSpPr txBox="1"/>
          <p:nvPr/>
        </p:nvSpPr>
        <p:spPr>
          <a:xfrm>
            <a:off x="7115921" y="3179279"/>
            <a:ext cx="1577700" cy="771900"/>
          </a:xfrm>
          <a:prstGeom prst="rect">
            <a:avLst/>
          </a:prstGeom>
          <a:solidFill>
            <a:srgbClr val="FFE2A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75" name="Google Shape;1675;p100"/>
          <p:cNvSpPr txBox="1"/>
          <p:nvPr/>
        </p:nvSpPr>
        <p:spPr>
          <a:xfrm>
            <a:off x="2117549" y="4068326"/>
            <a:ext cx="1577700" cy="771900"/>
          </a:xfrm>
          <a:prstGeom prst="rect">
            <a:avLst/>
          </a:prstGeom>
          <a:solidFill>
            <a:srgbClr val="FFE2A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76" name="Google Shape;1676;p100"/>
          <p:cNvSpPr txBox="1"/>
          <p:nvPr/>
        </p:nvSpPr>
        <p:spPr>
          <a:xfrm>
            <a:off x="3784672" y="4068326"/>
            <a:ext cx="1577700" cy="771900"/>
          </a:xfrm>
          <a:prstGeom prst="rect">
            <a:avLst/>
          </a:prstGeom>
          <a:solidFill>
            <a:srgbClr val="FFD47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77" name="Google Shape;1677;p100"/>
          <p:cNvSpPr txBox="1"/>
          <p:nvPr/>
        </p:nvSpPr>
        <p:spPr>
          <a:xfrm>
            <a:off x="5451792" y="4069103"/>
            <a:ext cx="1577700" cy="771900"/>
          </a:xfrm>
          <a:prstGeom prst="rect">
            <a:avLst/>
          </a:prstGeom>
          <a:solidFill>
            <a:srgbClr val="FFE2A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78" name="Google Shape;1678;p100"/>
          <p:cNvSpPr txBox="1"/>
          <p:nvPr/>
        </p:nvSpPr>
        <p:spPr>
          <a:xfrm>
            <a:off x="7118875" y="4069851"/>
            <a:ext cx="1577700" cy="771900"/>
          </a:xfrm>
          <a:prstGeom prst="rect">
            <a:avLst/>
          </a:prstGeom>
          <a:solidFill>
            <a:srgbClr val="FFD47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79" name="Google Shape;1679;p100"/>
          <p:cNvSpPr txBox="1"/>
          <p:nvPr/>
        </p:nvSpPr>
        <p:spPr>
          <a:xfrm>
            <a:off x="447475" y="4065223"/>
            <a:ext cx="1577700" cy="771900"/>
          </a:xfrm>
          <a:prstGeom prst="rect">
            <a:avLst/>
          </a:prstGeom>
          <a:solidFill>
            <a:srgbClr val="FFD47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Google Shape;1684;p101"/>
          <p:cNvSpPr txBox="1">
            <a:spLocks noGrp="1"/>
          </p:cNvSpPr>
          <p:nvPr>
            <p:ph type="title"/>
          </p:nvPr>
        </p:nvSpPr>
        <p:spPr>
          <a:xfrm>
            <a:off x="376175" y="257175"/>
            <a:ext cx="75804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Final Thoughts </a:t>
            </a:r>
            <a:r>
              <a:rPr lang="en" sz="2000" b="0">
                <a:solidFill>
                  <a:srgbClr val="4F889D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What’s your takeaway - from Head to Toe?  </a:t>
            </a:r>
            <a:endParaRPr sz="2000" b="0">
              <a:solidFill>
                <a:srgbClr val="4F889D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/>
          </a:p>
        </p:txBody>
      </p:sp>
      <p:sp>
        <p:nvSpPr>
          <p:cNvPr id="1685" name="Google Shape;1685;p101"/>
          <p:cNvSpPr txBox="1"/>
          <p:nvPr/>
        </p:nvSpPr>
        <p:spPr>
          <a:xfrm>
            <a:off x="450425" y="732934"/>
            <a:ext cx="1577700" cy="1447800"/>
          </a:xfrm>
          <a:prstGeom prst="rect">
            <a:avLst/>
          </a:prstGeom>
          <a:solidFill>
            <a:srgbClr val="89B7C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 fontScale="85000" lnSpcReduction="1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0000"/>
              <a:buFont typeface="Arial"/>
              <a:buNone/>
            </a:pPr>
            <a:r>
              <a:rPr lang="en" sz="35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🧠</a:t>
            </a:r>
            <a:endParaRPr sz="35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3636"/>
              <a:buFont typeface="Arial"/>
              <a:buNone/>
            </a:pPr>
            <a:r>
              <a:rPr lang="en" sz="2200" b="1">
                <a:latin typeface="Proxima Nova"/>
                <a:ea typeface="Proxima Nova"/>
                <a:cs typeface="Proxima Nova"/>
                <a:sym typeface="Proxima Nova"/>
              </a:rPr>
              <a:t>New Idea or insight you’re taking away</a:t>
            </a:r>
            <a:endParaRPr sz="2200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86" name="Google Shape;1686;p101"/>
          <p:cNvSpPr txBox="1"/>
          <p:nvPr/>
        </p:nvSpPr>
        <p:spPr>
          <a:xfrm>
            <a:off x="2117550" y="733008"/>
            <a:ext cx="1577700" cy="1447800"/>
          </a:xfrm>
          <a:prstGeom prst="rect">
            <a:avLst/>
          </a:prstGeom>
          <a:solidFill>
            <a:srgbClr val="89B7C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 fontScale="85000" lnSpcReduction="2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0000"/>
              <a:buFont typeface="Arial"/>
              <a:buNone/>
            </a:pPr>
            <a:r>
              <a:rPr lang="en" sz="35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👂</a:t>
            </a:r>
            <a:endParaRPr sz="35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8054"/>
              <a:buFont typeface="Arial"/>
              <a:buNone/>
            </a:pPr>
            <a:r>
              <a:rPr lang="en" sz="2057" b="1">
                <a:latin typeface="Proxima Nova"/>
                <a:ea typeface="Proxima Nova"/>
                <a:cs typeface="Proxima Nova"/>
                <a:sym typeface="Proxima Nova"/>
              </a:rPr>
              <a:t>Something important you want to remember</a:t>
            </a:r>
            <a:endParaRPr sz="2057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87" name="Google Shape;1687;p101"/>
          <p:cNvSpPr txBox="1"/>
          <p:nvPr/>
        </p:nvSpPr>
        <p:spPr>
          <a:xfrm>
            <a:off x="3784675" y="733782"/>
            <a:ext cx="1577700" cy="1447800"/>
          </a:xfrm>
          <a:prstGeom prst="rect">
            <a:avLst/>
          </a:prstGeom>
          <a:solidFill>
            <a:srgbClr val="89B7C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35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👀</a:t>
            </a:r>
            <a:endParaRPr sz="35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729" b="1">
                <a:latin typeface="Proxima Nova"/>
                <a:ea typeface="Proxima Nova"/>
                <a:cs typeface="Proxima Nova"/>
                <a:sym typeface="Proxima Nova"/>
              </a:rPr>
              <a:t>What did you see more clearly</a:t>
            </a:r>
            <a:endParaRPr sz="1729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88" name="Google Shape;1688;p101"/>
          <p:cNvSpPr txBox="1"/>
          <p:nvPr/>
        </p:nvSpPr>
        <p:spPr>
          <a:xfrm>
            <a:off x="5451750" y="734533"/>
            <a:ext cx="1577700" cy="1447800"/>
          </a:xfrm>
          <a:prstGeom prst="rect">
            <a:avLst/>
          </a:prstGeom>
          <a:solidFill>
            <a:srgbClr val="89B7C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 fontScale="925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35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🍽</a:t>
            </a:r>
            <a:endParaRPr sz="35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718" b="1">
                <a:latin typeface="Proxima Nova"/>
                <a:ea typeface="Proxima Nova"/>
                <a:cs typeface="Proxima Nova"/>
                <a:sym typeface="Proxima Nova"/>
              </a:rPr>
              <a:t>Something that didn’t sit right/gave you pause</a:t>
            </a:r>
            <a:endParaRPr sz="1718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89" name="Google Shape;1689;p101"/>
          <p:cNvSpPr txBox="1"/>
          <p:nvPr/>
        </p:nvSpPr>
        <p:spPr>
          <a:xfrm>
            <a:off x="7118875" y="732974"/>
            <a:ext cx="1577700" cy="1447800"/>
          </a:xfrm>
          <a:prstGeom prst="rect">
            <a:avLst/>
          </a:prstGeom>
          <a:solidFill>
            <a:srgbClr val="89B7C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 fontScale="92500" lnSpcReduction="2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0000"/>
              <a:buFont typeface="Arial"/>
              <a:buNone/>
            </a:pPr>
            <a:r>
              <a:rPr lang="en" sz="35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👣</a:t>
            </a:r>
            <a:endParaRPr sz="35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9579"/>
              <a:buFont typeface="Arial"/>
              <a:buNone/>
            </a:pPr>
            <a:r>
              <a:rPr lang="en" sz="2012" b="1">
                <a:latin typeface="Proxima Nova"/>
                <a:ea typeface="Proxima Nova"/>
                <a:cs typeface="Proxima Nova"/>
                <a:sym typeface="Proxima Nova"/>
              </a:rPr>
              <a:t>Next step you want to take from here</a:t>
            </a:r>
            <a:endParaRPr sz="2012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90" name="Google Shape;1690;p101"/>
          <p:cNvSpPr txBox="1"/>
          <p:nvPr/>
        </p:nvSpPr>
        <p:spPr>
          <a:xfrm>
            <a:off x="2117524" y="2292547"/>
            <a:ext cx="1577700" cy="771900"/>
          </a:xfrm>
          <a:prstGeom prst="rect">
            <a:avLst/>
          </a:prstGeom>
          <a:solidFill>
            <a:srgbClr val="FFE2A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91" name="Google Shape;1691;p101"/>
          <p:cNvSpPr txBox="1"/>
          <p:nvPr/>
        </p:nvSpPr>
        <p:spPr>
          <a:xfrm>
            <a:off x="3784647" y="2294872"/>
            <a:ext cx="1577700" cy="771900"/>
          </a:xfrm>
          <a:prstGeom prst="rect">
            <a:avLst/>
          </a:prstGeom>
          <a:solidFill>
            <a:srgbClr val="FFD47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92" name="Google Shape;1692;p101"/>
          <p:cNvSpPr txBox="1"/>
          <p:nvPr/>
        </p:nvSpPr>
        <p:spPr>
          <a:xfrm>
            <a:off x="5451767" y="2293324"/>
            <a:ext cx="1577700" cy="771900"/>
          </a:xfrm>
          <a:prstGeom prst="rect">
            <a:avLst/>
          </a:prstGeom>
          <a:solidFill>
            <a:srgbClr val="FFE2A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93" name="Google Shape;1693;p101"/>
          <p:cNvSpPr txBox="1"/>
          <p:nvPr/>
        </p:nvSpPr>
        <p:spPr>
          <a:xfrm>
            <a:off x="7118850" y="2294072"/>
            <a:ext cx="1577700" cy="771900"/>
          </a:xfrm>
          <a:prstGeom prst="rect">
            <a:avLst/>
          </a:prstGeom>
          <a:solidFill>
            <a:srgbClr val="FFD47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94" name="Google Shape;1694;p101"/>
          <p:cNvSpPr txBox="1"/>
          <p:nvPr/>
        </p:nvSpPr>
        <p:spPr>
          <a:xfrm>
            <a:off x="447450" y="2289443"/>
            <a:ext cx="1577700" cy="771900"/>
          </a:xfrm>
          <a:prstGeom prst="rect">
            <a:avLst/>
          </a:prstGeom>
          <a:solidFill>
            <a:srgbClr val="FFD47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95" name="Google Shape;1695;p101"/>
          <p:cNvSpPr txBox="1"/>
          <p:nvPr/>
        </p:nvSpPr>
        <p:spPr>
          <a:xfrm>
            <a:off x="447475" y="3179293"/>
            <a:ext cx="1577700" cy="771900"/>
          </a:xfrm>
          <a:prstGeom prst="rect">
            <a:avLst/>
          </a:prstGeom>
          <a:solidFill>
            <a:srgbClr val="FFE2A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96" name="Google Shape;1696;p101"/>
          <p:cNvSpPr txBox="1"/>
          <p:nvPr/>
        </p:nvSpPr>
        <p:spPr>
          <a:xfrm>
            <a:off x="2114598" y="3179293"/>
            <a:ext cx="1577700" cy="771900"/>
          </a:xfrm>
          <a:prstGeom prst="rect">
            <a:avLst/>
          </a:prstGeom>
          <a:solidFill>
            <a:srgbClr val="FFD47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97" name="Google Shape;1697;p101"/>
          <p:cNvSpPr txBox="1"/>
          <p:nvPr/>
        </p:nvSpPr>
        <p:spPr>
          <a:xfrm>
            <a:off x="3781718" y="3180070"/>
            <a:ext cx="1577700" cy="771900"/>
          </a:xfrm>
          <a:prstGeom prst="rect">
            <a:avLst/>
          </a:prstGeom>
          <a:solidFill>
            <a:srgbClr val="FFE2A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98" name="Google Shape;1698;p101"/>
          <p:cNvSpPr txBox="1"/>
          <p:nvPr/>
        </p:nvSpPr>
        <p:spPr>
          <a:xfrm>
            <a:off x="5448826" y="3181205"/>
            <a:ext cx="1577700" cy="771900"/>
          </a:xfrm>
          <a:prstGeom prst="rect">
            <a:avLst/>
          </a:prstGeom>
          <a:solidFill>
            <a:srgbClr val="FFD47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99" name="Google Shape;1699;p101"/>
          <p:cNvSpPr txBox="1"/>
          <p:nvPr/>
        </p:nvSpPr>
        <p:spPr>
          <a:xfrm>
            <a:off x="7115921" y="3179279"/>
            <a:ext cx="1577700" cy="771900"/>
          </a:xfrm>
          <a:prstGeom prst="rect">
            <a:avLst/>
          </a:prstGeom>
          <a:solidFill>
            <a:srgbClr val="FFE2A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00" name="Google Shape;1700;p101"/>
          <p:cNvSpPr txBox="1"/>
          <p:nvPr/>
        </p:nvSpPr>
        <p:spPr>
          <a:xfrm>
            <a:off x="2117549" y="4068326"/>
            <a:ext cx="1577700" cy="771900"/>
          </a:xfrm>
          <a:prstGeom prst="rect">
            <a:avLst/>
          </a:prstGeom>
          <a:solidFill>
            <a:srgbClr val="FFE2A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01" name="Google Shape;1701;p101"/>
          <p:cNvSpPr txBox="1"/>
          <p:nvPr/>
        </p:nvSpPr>
        <p:spPr>
          <a:xfrm>
            <a:off x="3784672" y="4068326"/>
            <a:ext cx="1577700" cy="771900"/>
          </a:xfrm>
          <a:prstGeom prst="rect">
            <a:avLst/>
          </a:prstGeom>
          <a:solidFill>
            <a:srgbClr val="FFD47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02" name="Google Shape;1702;p101"/>
          <p:cNvSpPr txBox="1"/>
          <p:nvPr/>
        </p:nvSpPr>
        <p:spPr>
          <a:xfrm>
            <a:off x="5451792" y="4069103"/>
            <a:ext cx="1577700" cy="771900"/>
          </a:xfrm>
          <a:prstGeom prst="rect">
            <a:avLst/>
          </a:prstGeom>
          <a:solidFill>
            <a:srgbClr val="FFE2A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03" name="Google Shape;1703;p101"/>
          <p:cNvSpPr txBox="1"/>
          <p:nvPr/>
        </p:nvSpPr>
        <p:spPr>
          <a:xfrm>
            <a:off x="7118875" y="4069851"/>
            <a:ext cx="1577700" cy="771900"/>
          </a:xfrm>
          <a:prstGeom prst="rect">
            <a:avLst/>
          </a:prstGeom>
          <a:solidFill>
            <a:srgbClr val="FFD47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04" name="Google Shape;1704;p101"/>
          <p:cNvSpPr txBox="1"/>
          <p:nvPr/>
        </p:nvSpPr>
        <p:spPr>
          <a:xfrm>
            <a:off x="447475" y="4065223"/>
            <a:ext cx="1577700" cy="771900"/>
          </a:xfrm>
          <a:prstGeom prst="rect">
            <a:avLst/>
          </a:prstGeom>
          <a:solidFill>
            <a:srgbClr val="FFD47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9" name="Google Shape;1709;p102"/>
          <p:cNvSpPr/>
          <p:nvPr/>
        </p:nvSpPr>
        <p:spPr>
          <a:xfrm>
            <a:off x="295950" y="860800"/>
            <a:ext cx="8552100" cy="3850500"/>
          </a:xfrm>
          <a:prstGeom prst="roundRect">
            <a:avLst>
              <a:gd name="adj" fmla="val 4440"/>
            </a:avLst>
          </a:prstGeom>
          <a:solidFill>
            <a:srgbClr val="FFE2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lang="en" sz="12000" b="0" i="0" u="none" strike="noStrike" cap="none">
                <a:solidFill>
                  <a:schemeClr val="dk1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Thank you!</a:t>
            </a:r>
            <a:endParaRPr sz="12000" b="0" i="0" u="none" strike="noStrike" cap="none">
              <a:solidFill>
                <a:schemeClr val="dk1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6" name="Google Shape;756;p64"/>
          <p:cNvGraphicFramePr/>
          <p:nvPr>
            <p:extLst>
              <p:ext uri="{D42A27DB-BD31-4B8C-83A1-F6EECF244321}">
                <p14:modId xmlns:p14="http://schemas.microsoft.com/office/powerpoint/2010/main" val="2543974715"/>
              </p:ext>
            </p:extLst>
          </p:nvPr>
        </p:nvGraphicFramePr>
        <p:xfrm>
          <a:off x="264463" y="835129"/>
          <a:ext cx="7025425" cy="3687440"/>
        </p:xfrm>
        <a:graphic>
          <a:graphicData uri="http://schemas.openxmlformats.org/drawingml/2006/table">
            <a:tbl>
              <a:tblPr>
                <a:noFill/>
                <a:tableStyleId>{59CE5C31-EA1B-47AA-B7CB-225673A76E5A}</a:tableStyleId>
              </a:tblPr>
              <a:tblGrid>
                <a:gridCol w="3430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7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7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3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rgbClr val="FFFFFF"/>
                          </a:solidFill>
                          <a:latin typeface="Proxima Nova Extrabold"/>
                          <a:ea typeface="Proxima Nova Extrabold"/>
                          <a:cs typeface="Proxima Nova Extrabold"/>
                          <a:sym typeface="Proxima Nova Extrabold"/>
                        </a:rPr>
                        <a:t>Full Name</a:t>
                      </a:r>
                      <a:endParaRPr sz="1100" u="none" strike="noStrike" cap="none">
                        <a:solidFill>
                          <a:srgbClr val="FFFFFF"/>
                        </a:solidFill>
                        <a:latin typeface="Proxima Nova Extrabold"/>
                        <a:ea typeface="Proxima Nova Extrabold"/>
                        <a:cs typeface="Proxima Nova Extrabold"/>
                        <a:sym typeface="Proxima Nova Extrabold"/>
                      </a:endParaRPr>
                    </a:p>
                  </a:txBody>
                  <a:tcPr marL="45700" marR="45700" marT="45700" marB="45700" anchor="ctr">
                    <a:lnL w="12700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55F7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Proxima Nova Extrabold"/>
                          <a:ea typeface="Proxima Nova Extrabold"/>
                          <a:cs typeface="Proxima Nova Extrabold"/>
                          <a:sym typeface="Proxima Nova Extrabold"/>
                        </a:rPr>
                        <a:t>Your Role/Organization</a:t>
                      </a:r>
                      <a:endParaRPr sz="1100">
                        <a:solidFill>
                          <a:srgbClr val="FFFFFF"/>
                        </a:solidFill>
                        <a:latin typeface="Proxima Nova Extrabold"/>
                        <a:ea typeface="Proxima Nova Extrabold"/>
                        <a:cs typeface="Proxima Nova Extrabold"/>
                        <a:sym typeface="Proxima Nova Extrabold"/>
                      </a:endParaRPr>
                    </a:p>
                  </a:txBody>
                  <a:tcPr marL="45700" marR="45700" marT="45700" marB="45700" anchor="ctr">
                    <a:lnL w="12700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B24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u="none" strike="noStrike" cap="none" dirty="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4D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 dirty="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u="none" strike="noStrike" cap="none" dirty="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4D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 dirty="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u="none" strike="noStrike" cap="none" dirty="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4D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 dirty="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u="none" strike="noStrike" cap="none" dirty="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4D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 dirty="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u="none" strike="noStrike" cap="none" dirty="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4D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 dirty="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382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u="none" strike="noStrike" cap="none" dirty="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4D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 dirty="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u="none" strike="noStrike" cap="none" dirty="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4D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 dirty="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1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u="none" strike="noStrike" cap="none" dirty="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4D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dirty="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1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u="none" strike="noStrike" cap="none" dirty="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4D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 dirty="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1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u="none" strike="noStrike" cap="non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4D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1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u="none" strike="noStrike" cap="non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4D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1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u="none" strike="noStrike" cap="non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4D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1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u="none" strike="noStrike" cap="non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4D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1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u="none" strike="noStrike" cap="non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4D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1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u="none" strike="noStrike" cap="non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4D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 dirty="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45700" marR="45700" marT="45700" marB="45700">
                    <a:lnL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55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757" name="Google Shape;757;p64"/>
          <p:cNvSpPr txBox="1"/>
          <p:nvPr/>
        </p:nvSpPr>
        <p:spPr>
          <a:xfrm>
            <a:off x="2907475" y="81400"/>
            <a:ext cx="45147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" sz="2600" b="0" i="0" u="none" strike="noStrike" cap="none">
                <a:solidFill>
                  <a:srgbClr val="055F7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Welcome!   </a:t>
            </a:r>
            <a:r>
              <a:rPr lang="en" sz="1800" b="0" i="0" u="none" strike="noStrike" cap="none">
                <a:solidFill>
                  <a:srgbClr val="E3B24A"/>
                </a:solidFill>
                <a:latin typeface="Proxima Nova"/>
                <a:ea typeface="Proxima Nova"/>
                <a:cs typeface="Proxima Nova"/>
                <a:sym typeface="Proxima Nova"/>
              </a:rPr>
              <a:t>Please check in below!</a:t>
            </a:r>
            <a:endParaRPr sz="1800" b="0" i="0" u="none" strike="noStrike" cap="none">
              <a:solidFill>
                <a:srgbClr val="E3B24A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58" name="Google Shape;758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475" y="186300"/>
            <a:ext cx="2466025" cy="51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7">
          <a:extLst>
            <a:ext uri="{FF2B5EF4-FFF2-40B4-BE49-F238E27FC236}">
              <a16:creationId xmlns:a16="http://schemas.microsoft.com/office/drawing/2014/main" id="{39003FD8-C9D8-3D45-6E1B-44B37E8A6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66">
            <a:extLst>
              <a:ext uri="{FF2B5EF4-FFF2-40B4-BE49-F238E27FC236}">
                <a16:creationId xmlns:a16="http://schemas.microsoft.com/office/drawing/2014/main" id="{D13EE7AF-0C86-B7A4-9790-D83DC7CC674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6175" y="257175"/>
            <a:ext cx="75804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What is your </a:t>
            </a:r>
            <a:r>
              <a:rPr lang="en">
                <a:solidFill>
                  <a:srgbClr val="FF0000"/>
                </a:solidFill>
              </a:rPr>
              <a:t>W.I.N.N.</a:t>
            </a:r>
            <a:r>
              <a:rPr lang="en"/>
              <a:t>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2900" i="1"/>
              <a:t>(</a:t>
            </a:r>
            <a:r>
              <a:rPr lang="en" sz="2900" i="1">
                <a:solidFill>
                  <a:srgbClr val="FF0000"/>
                </a:solidFill>
              </a:rPr>
              <a:t>W</a:t>
            </a:r>
            <a:r>
              <a:rPr lang="en" sz="2900" i="1"/>
              <a:t>eekly </a:t>
            </a:r>
            <a:r>
              <a:rPr lang="en" sz="2900" i="1">
                <a:solidFill>
                  <a:srgbClr val="FF0000"/>
                </a:solidFill>
              </a:rPr>
              <a:t>I</a:t>
            </a:r>
            <a:r>
              <a:rPr lang="en" sz="2900" i="1"/>
              <a:t> </a:t>
            </a:r>
            <a:r>
              <a:rPr lang="en" sz="2900" i="1">
                <a:solidFill>
                  <a:srgbClr val="FF0000"/>
                </a:solidFill>
              </a:rPr>
              <a:t>N</a:t>
            </a:r>
            <a:r>
              <a:rPr lang="en" sz="2900" i="1"/>
              <a:t>urture and </a:t>
            </a:r>
            <a:r>
              <a:rPr lang="en" sz="2900" i="1">
                <a:solidFill>
                  <a:srgbClr val="FF0000"/>
                </a:solidFill>
              </a:rPr>
              <a:t>N</a:t>
            </a:r>
            <a:r>
              <a:rPr lang="en" sz="2900" i="1"/>
              <a:t>etwork)</a:t>
            </a:r>
            <a:endParaRPr/>
          </a:p>
        </p:txBody>
      </p:sp>
      <p:sp>
        <p:nvSpPr>
          <p:cNvPr id="789" name="Google Shape;789;p66">
            <a:extLst>
              <a:ext uri="{FF2B5EF4-FFF2-40B4-BE49-F238E27FC236}">
                <a16:creationId xmlns:a16="http://schemas.microsoft.com/office/drawing/2014/main" id="{A91C4689-8EE0-EFBD-A403-07CD0A433542}"/>
              </a:ext>
            </a:extLst>
          </p:cNvPr>
          <p:cNvSpPr txBox="1"/>
          <p:nvPr/>
        </p:nvSpPr>
        <p:spPr>
          <a:xfrm>
            <a:off x="450425" y="1408890"/>
            <a:ext cx="1577700" cy="771900"/>
          </a:xfrm>
          <a:prstGeom prst="rect">
            <a:avLst/>
          </a:prstGeom>
          <a:solidFill>
            <a:srgbClr val="FFE2A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Type Your W.I.N.N. Here</a:t>
            </a:r>
            <a:endParaRPr sz="14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90" name="Google Shape;790;p66">
            <a:extLst>
              <a:ext uri="{FF2B5EF4-FFF2-40B4-BE49-F238E27FC236}">
                <a16:creationId xmlns:a16="http://schemas.microsoft.com/office/drawing/2014/main" id="{7C76F5A8-2725-8008-279D-4A73F238EDE4}"/>
              </a:ext>
            </a:extLst>
          </p:cNvPr>
          <p:cNvSpPr txBox="1"/>
          <p:nvPr/>
        </p:nvSpPr>
        <p:spPr>
          <a:xfrm>
            <a:off x="2117548" y="1408890"/>
            <a:ext cx="1577700" cy="771900"/>
          </a:xfrm>
          <a:prstGeom prst="rect">
            <a:avLst/>
          </a:prstGeom>
          <a:solidFill>
            <a:srgbClr val="FFD47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Type Your W.I.N.N. Here</a:t>
            </a:r>
            <a:endParaRPr sz="14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91" name="Google Shape;791;p66">
            <a:extLst>
              <a:ext uri="{FF2B5EF4-FFF2-40B4-BE49-F238E27FC236}">
                <a16:creationId xmlns:a16="http://schemas.microsoft.com/office/drawing/2014/main" id="{78810D5D-F3A3-7C6E-9085-6A4DA2D9A14D}"/>
              </a:ext>
            </a:extLst>
          </p:cNvPr>
          <p:cNvSpPr txBox="1"/>
          <p:nvPr/>
        </p:nvSpPr>
        <p:spPr>
          <a:xfrm>
            <a:off x="3784668" y="1409667"/>
            <a:ext cx="1577700" cy="771900"/>
          </a:xfrm>
          <a:prstGeom prst="rect">
            <a:avLst/>
          </a:prstGeom>
          <a:solidFill>
            <a:srgbClr val="FFE2A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Type Your W.I.N.N. Here</a:t>
            </a:r>
            <a:endParaRPr sz="14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92" name="Google Shape;792;p66">
            <a:extLst>
              <a:ext uri="{FF2B5EF4-FFF2-40B4-BE49-F238E27FC236}">
                <a16:creationId xmlns:a16="http://schemas.microsoft.com/office/drawing/2014/main" id="{870A1349-AF66-68DD-1B0B-D7CCDEAFBBEF}"/>
              </a:ext>
            </a:extLst>
          </p:cNvPr>
          <p:cNvSpPr txBox="1"/>
          <p:nvPr/>
        </p:nvSpPr>
        <p:spPr>
          <a:xfrm>
            <a:off x="5451751" y="1410415"/>
            <a:ext cx="1577700" cy="771900"/>
          </a:xfrm>
          <a:prstGeom prst="rect">
            <a:avLst/>
          </a:prstGeom>
          <a:solidFill>
            <a:srgbClr val="FFD47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Type Your W.I.N.N. Here</a:t>
            </a:r>
            <a:endParaRPr sz="14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93" name="Google Shape;793;p66">
            <a:extLst>
              <a:ext uri="{FF2B5EF4-FFF2-40B4-BE49-F238E27FC236}">
                <a16:creationId xmlns:a16="http://schemas.microsoft.com/office/drawing/2014/main" id="{CD6B0C93-ACAB-2222-4811-A75A179F2973}"/>
              </a:ext>
            </a:extLst>
          </p:cNvPr>
          <p:cNvSpPr txBox="1"/>
          <p:nvPr/>
        </p:nvSpPr>
        <p:spPr>
          <a:xfrm>
            <a:off x="7118871" y="1408876"/>
            <a:ext cx="1577700" cy="771900"/>
          </a:xfrm>
          <a:prstGeom prst="rect">
            <a:avLst/>
          </a:prstGeom>
          <a:solidFill>
            <a:srgbClr val="FFE2A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Type Your W.I.N.N. Here</a:t>
            </a:r>
            <a:endParaRPr sz="14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94" name="Google Shape;794;p66">
            <a:extLst>
              <a:ext uri="{FF2B5EF4-FFF2-40B4-BE49-F238E27FC236}">
                <a16:creationId xmlns:a16="http://schemas.microsoft.com/office/drawing/2014/main" id="{C3C12EBB-DE07-0C89-E99C-C320161452BA}"/>
              </a:ext>
            </a:extLst>
          </p:cNvPr>
          <p:cNvSpPr txBox="1"/>
          <p:nvPr/>
        </p:nvSpPr>
        <p:spPr>
          <a:xfrm>
            <a:off x="2117524" y="2292547"/>
            <a:ext cx="1577700" cy="771900"/>
          </a:xfrm>
          <a:prstGeom prst="rect">
            <a:avLst/>
          </a:prstGeom>
          <a:solidFill>
            <a:srgbClr val="FFE2A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Type Your W.I.N.N. Here</a:t>
            </a:r>
            <a:endParaRPr sz="14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95" name="Google Shape;795;p66">
            <a:extLst>
              <a:ext uri="{FF2B5EF4-FFF2-40B4-BE49-F238E27FC236}">
                <a16:creationId xmlns:a16="http://schemas.microsoft.com/office/drawing/2014/main" id="{205CFD25-4A5C-3E37-4876-AF9517936079}"/>
              </a:ext>
            </a:extLst>
          </p:cNvPr>
          <p:cNvSpPr txBox="1"/>
          <p:nvPr/>
        </p:nvSpPr>
        <p:spPr>
          <a:xfrm>
            <a:off x="3784647" y="2294872"/>
            <a:ext cx="1577700" cy="771900"/>
          </a:xfrm>
          <a:prstGeom prst="rect">
            <a:avLst/>
          </a:prstGeom>
          <a:solidFill>
            <a:srgbClr val="FFD47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Type Your W.I.N.N. Here</a:t>
            </a:r>
            <a:endParaRPr sz="14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96" name="Google Shape;796;p66">
            <a:extLst>
              <a:ext uri="{FF2B5EF4-FFF2-40B4-BE49-F238E27FC236}">
                <a16:creationId xmlns:a16="http://schemas.microsoft.com/office/drawing/2014/main" id="{83928B02-DB6D-4F4E-DCDA-77B8D960EDD0}"/>
              </a:ext>
            </a:extLst>
          </p:cNvPr>
          <p:cNvSpPr txBox="1"/>
          <p:nvPr/>
        </p:nvSpPr>
        <p:spPr>
          <a:xfrm>
            <a:off x="5451767" y="2293324"/>
            <a:ext cx="1577700" cy="771900"/>
          </a:xfrm>
          <a:prstGeom prst="rect">
            <a:avLst/>
          </a:prstGeom>
          <a:solidFill>
            <a:srgbClr val="FFE2A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Type Your W.I.N.N. Here</a:t>
            </a:r>
            <a:endParaRPr sz="14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97" name="Google Shape;797;p66">
            <a:extLst>
              <a:ext uri="{FF2B5EF4-FFF2-40B4-BE49-F238E27FC236}">
                <a16:creationId xmlns:a16="http://schemas.microsoft.com/office/drawing/2014/main" id="{74D65678-8094-6D75-1D0F-E0129A32EBFF}"/>
              </a:ext>
            </a:extLst>
          </p:cNvPr>
          <p:cNvSpPr txBox="1"/>
          <p:nvPr/>
        </p:nvSpPr>
        <p:spPr>
          <a:xfrm>
            <a:off x="7118850" y="2294072"/>
            <a:ext cx="1577700" cy="771900"/>
          </a:xfrm>
          <a:prstGeom prst="rect">
            <a:avLst/>
          </a:prstGeom>
          <a:solidFill>
            <a:srgbClr val="FFD47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Type Your W.I.N.N. Here</a:t>
            </a:r>
            <a:endParaRPr sz="14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98" name="Google Shape;798;p66">
            <a:extLst>
              <a:ext uri="{FF2B5EF4-FFF2-40B4-BE49-F238E27FC236}">
                <a16:creationId xmlns:a16="http://schemas.microsoft.com/office/drawing/2014/main" id="{DD10D039-E916-F68A-1648-14D95DA5F543}"/>
              </a:ext>
            </a:extLst>
          </p:cNvPr>
          <p:cNvSpPr txBox="1"/>
          <p:nvPr/>
        </p:nvSpPr>
        <p:spPr>
          <a:xfrm>
            <a:off x="447450" y="2289443"/>
            <a:ext cx="1577700" cy="771900"/>
          </a:xfrm>
          <a:prstGeom prst="rect">
            <a:avLst/>
          </a:prstGeom>
          <a:solidFill>
            <a:srgbClr val="FFD47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Type Your W.I.N.N. Here</a:t>
            </a:r>
            <a:endParaRPr sz="14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99" name="Google Shape;799;p66">
            <a:extLst>
              <a:ext uri="{FF2B5EF4-FFF2-40B4-BE49-F238E27FC236}">
                <a16:creationId xmlns:a16="http://schemas.microsoft.com/office/drawing/2014/main" id="{4D71FE88-CA0A-70DC-58D6-718DA473AAE4}"/>
              </a:ext>
            </a:extLst>
          </p:cNvPr>
          <p:cNvSpPr txBox="1"/>
          <p:nvPr/>
        </p:nvSpPr>
        <p:spPr>
          <a:xfrm>
            <a:off x="447475" y="3179293"/>
            <a:ext cx="1577700" cy="771900"/>
          </a:xfrm>
          <a:prstGeom prst="rect">
            <a:avLst/>
          </a:prstGeom>
          <a:solidFill>
            <a:srgbClr val="FFE2A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Type Your W.I.N.N. Here</a:t>
            </a:r>
            <a:endParaRPr sz="14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00" name="Google Shape;800;p66">
            <a:extLst>
              <a:ext uri="{FF2B5EF4-FFF2-40B4-BE49-F238E27FC236}">
                <a16:creationId xmlns:a16="http://schemas.microsoft.com/office/drawing/2014/main" id="{234AEB9F-AF68-FB72-0299-017FD1DD690C}"/>
              </a:ext>
            </a:extLst>
          </p:cNvPr>
          <p:cNvSpPr txBox="1"/>
          <p:nvPr/>
        </p:nvSpPr>
        <p:spPr>
          <a:xfrm>
            <a:off x="2114598" y="3179293"/>
            <a:ext cx="1577700" cy="771900"/>
          </a:xfrm>
          <a:prstGeom prst="rect">
            <a:avLst/>
          </a:prstGeom>
          <a:solidFill>
            <a:srgbClr val="FFD47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Type Your W.I.N.N. Here</a:t>
            </a:r>
            <a:endParaRPr sz="14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01" name="Google Shape;801;p66">
            <a:extLst>
              <a:ext uri="{FF2B5EF4-FFF2-40B4-BE49-F238E27FC236}">
                <a16:creationId xmlns:a16="http://schemas.microsoft.com/office/drawing/2014/main" id="{CAA8FFDC-3860-F2A2-94A1-EA27D5354954}"/>
              </a:ext>
            </a:extLst>
          </p:cNvPr>
          <p:cNvSpPr txBox="1"/>
          <p:nvPr/>
        </p:nvSpPr>
        <p:spPr>
          <a:xfrm>
            <a:off x="3781718" y="3180070"/>
            <a:ext cx="1577700" cy="771900"/>
          </a:xfrm>
          <a:prstGeom prst="rect">
            <a:avLst/>
          </a:prstGeom>
          <a:solidFill>
            <a:srgbClr val="FFE2A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Type Your W.I.N.N. Here</a:t>
            </a:r>
            <a:endParaRPr sz="14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02" name="Google Shape;802;p66">
            <a:extLst>
              <a:ext uri="{FF2B5EF4-FFF2-40B4-BE49-F238E27FC236}">
                <a16:creationId xmlns:a16="http://schemas.microsoft.com/office/drawing/2014/main" id="{27B44BF8-7234-0308-FC7D-C9F9D520D27B}"/>
              </a:ext>
            </a:extLst>
          </p:cNvPr>
          <p:cNvSpPr txBox="1"/>
          <p:nvPr/>
        </p:nvSpPr>
        <p:spPr>
          <a:xfrm>
            <a:off x="5448826" y="3181205"/>
            <a:ext cx="1577700" cy="771900"/>
          </a:xfrm>
          <a:prstGeom prst="rect">
            <a:avLst/>
          </a:prstGeom>
          <a:solidFill>
            <a:srgbClr val="FFD47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Type Your W.I.N.N. Here</a:t>
            </a:r>
            <a:endParaRPr sz="14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03" name="Google Shape;803;p66">
            <a:extLst>
              <a:ext uri="{FF2B5EF4-FFF2-40B4-BE49-F238E27FC236}">
                <a16:creationId xmlns:a16="http://schemas.microsoft.com/office/drawing/2014/main" id="{0C2FD4E2-EF4A-9421-1B4A-5DFD33C51A4C}"/>
              </a:ext>
            </a:extLst>
          </p:cNvPr>
          <p:cNvSpPr txBox="1"/>
          <p:nvPr/>
        </p:nvSpPr>
        <p:spPr>
          <a:xfrm>
            <a:off x="7115921" y="3179279"/>
            <a:ext cx="1577700" cy="771900"/>
          </a:xfrm>
          <a:prstGeom prst="rect">
            <a:avLst/>
          </a:prstGeom>
          <a:solidFill>
            <a:srgbClr val="FFE2A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Type Your W.I.N.N. Here</a:t>
            </a:r>
            <a:endParaRPr sz="14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04" name="Google Shape;804;p66">
            <a:extLst>
              <a:ext uri="{FF2B5EF4-FFF2-40B4-BE49-F238E27FC236}">
                <a16:creationId xmlns:a16="http://schemas.microsoft.com/office/drawing/2014/main" id="{FF0DA120-6968-8339-E789-7A6E3B9D3CDF}"/>
              </a:ext>
            </a:extLst>
          </p:cNvPr>
          <p:cNvSpPr txBox="1"/>
          <p:nvPr/>
        </p:nvSpPr>
        <p:spPr>
          <a:xfrm>
            <a:off x="2117549" y="4068326"/>
            <a:ext cx="1577700" cy="771900"/>
          </a:xfrm>
          <a:prstGeom prst="rect">
            <a:avLst/>
          </a:prstGeom>
          <a:solidFill>
            <a:srgbClr val="FFE2A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Type Your W.I.N.N. Here</a:t>
            </a:r>
            <a:endParaRPr sz="14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05" name="Google Shape;805;p66">
            <a:extLst>
              <a:ext uri="{FF2B5EF4-FFF2-40B4-BE49-F238E27FC236}">
                <a16:creationId xmlns:a16="http://schemas.microsoft.com/office/drawing/2014/main" id="{9007BC1C-86D5-C966-A5F6-A69B49305E84}"/>
              </a:ext>
            </a:extLst>
          </p:cNvPr>
          <p:cNvSpPr txBox="1"/>
          <p:nvPr/>
        </p:nvSpPr>
        <p:spPr>
          <a:xfrm>
            <a:off x="3784672" y="4068326"/>
            <a:ext cx="1577700" cy="771900"/>
          </a:xfrm>
          <a:prstGeom prst="rect">
            <a:avLst/>
          </a:prstGeom>
          <a:solidFill>
            <a:srgbClr val="FFD47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Type Your W.I.N.N. Here</a:t>
            </a:r>
            <a:endParaRPr sz="14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06" name="Google Shape;806;p66">
            <a:extLst>
              <a:ext uri="{FF2B5EF4-FFF2-40B4-BE49-F238E27FC236}">
                <a16:creationId xmlns:a16="http://schemas.microsoft.com/office/drawing/2014/main" id="{22995568-32FF-F921-33A5-F7FF9CD2172C}"/>
              </a:ext>
            </a:extLst>
          </p:cNvPr>
          <p:cNvSpPr txBox="1"/>
          <p:nvPr/>
        </p:nvSpPr>
        <p:spPr>
          <a:xfrm>
            <a:off x="5451792" y="4069103"/>
            <a:ext cx="1577700" cy="771900"/>
          </a:xfrm>
          <a:prstGeom prst="rect">
            <a:avLst/>
          </a:prstGeom>
          <a:solidFill>
            <a:srgbClr val="FFE2A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Type Your W.I.N.N. Here</a:t>
            </a:r>
            <a:endParaRPr sz="14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07" name="Google Shape;807;p66">
            <a:extLst>
              <a:ext uri="{FF2B5EF4-FFF2-40B4-BE49-F238E27FC236}">
                <a16:creationId xmlns:a16="http://schemas.microsoft.com/office/drawing/2014/main" id="{5EC89391-8FC4-3FF1-1AE9-43742063DD19}"/>
              </a:ext>
            </a:extLst>
          </p:cNvPr>
          <p:cNvSpPr txBox="1"/>
          <p:nvPr/>
        </p:nvSpPr>
        <p:spPr>
          <a:xfrm>
            <a:off x="7118875" y="4069851"/>
            <a:ext cx="1577700" cy="771900"/>
          </a:xfrm>
          <a:prstGeom prst="rect">
            <a:avLst/>
          </a:prstGeom>
          <a:solidFill>
            <a:srgbClr val="FFD47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Type Your W.I.N.N. Here</a:t>
            </a:r>
            <a:endParaRPr sz="14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08" name="Google Shape;808;p66">
            <a:extLst>
              <a:ext uri="{FF2B5EF4-FFF2-40B4-BE49-F238E27FC236}">
                <a16:creationId xmlns:a16="http://schemas.microsoft.com/office/drawing/2014/main" id="{04DD5925-91B3-6B7E-822D-29749632DFB5}"/>
              </a:ext>
            </a:extLst>
          </p:cNvPr>
          <p:cNvSpPr txBox="1"/>
          <p:nvPr/>
        </p:nvSpPr>
        <p:spPr>
          <a:xfrm>
            <a:off x="447475" y="4065223"/>
            <a:ext cx="1577700" cy="771900"/>
          </a:xfrm>
          <a:prstGeom prst="rect">
            <a:avLst/>
          </a:prstGeom>
          <a:solidFill>
            <a:srgbClr val="FFD47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Type Your W.I.N.N. Here</a:t>
            </a:r>
            <a:endParaRPr sz="14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962943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66"/>
          <p:cNvSpPr txBox="1">
            <a:spLocks noGrp="1"/>
          </p:cNvSpPr>
          <p:nvPr>
            <p:ph type="title"/>
          </p:nvPr>
        </p:nvSpPr>
        <p:spPr>
          <a:xfrm>
            <a:off x="376175" y="257175"/>
            <a:ext cx="75804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What is your </a:t>
            </a:r>
            <a:r>
              <a:rPr lang="en">
                <a:solidFill>
                  <a:srgbClr val="FF0000"/>
                </a:solidFill>
              </a:rPr>
              <a:t>W.I.N.N.</a:t>
            </a:r>
            <a:r>
              <a:rPr lang="en"/>
              <a:t>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2900" i="1"/>
              <a:t>(</a:t>
            </a:r>
            <a:r>
              <a:rPr lang="en" sz="2900" i="1">
                <a:solidFill>
                  <a:srgbClr val="FF0000"/>
                </a:solidFill>
              </a:rPr>
              <a:t>W</a:t>
            </a:r>
            <a:r>
              <a:rPr lang="en" sz="2900" i="1"/>
              <a:t>eekly </a:t>
            </a:r>
            <a:r>
              <a:rPr lang="en" sz="2900" i="1">
                <a:solidFill>
                  <a:srgbClr val="FF0000"/>
                </a:solidFill>
              </a:rPr>
              <a:t>I</a:t>
            </a:r>
            <a:r>
              <a:rPr lang="en" sz="2900" i="1"/>
              <a:t> </a:t>
            </a:r>
            <a:r>
              <a:rPr lang="en" sz="2900" i="1">
                <a:solidFill>
                  <a:srgbClr val="FF0000"/>
                </a:solidFill>
              </a:rPr>
              <a:t>N</a:t>
            </a:r>
            <a:r>
              <a:rPr lang="en" sz="2900" i="1"/>
              <a:t>urture and </a:t>
            </a:r>
            <a:r>
              <a:rPr lang="en" sz="2900" i="1">
                <a:solidFill>
                  <a:srgbClr val="FF0000"/>
                </a:solidFill>
              </a:rPr>
              <a:t>N</a:t>
            </a:r>
            <a:r>
              <a:rPr lang="en" sz="2900" i="1"/>
              <a:t>etwork)</a:t>
            </a:r>
            <a:endParaRPr/>
          </a:p>
        </p:txBody>
      </p:sp>
      <p:sp>
        <p:nvSpPr>
          <p:cNvPr id="789" name="Google Shape;789;p66"/>
          <p:cNvSpPr txBox="1"/>
          <p:nvPr/>
        </p:nvSpPr>
        <p:spPr>
          <a:xfrm>
            <a:off x="450425" y="1408890"/>
            <a:ext cx="1577700" cy="771900"/>
          </a:xfrm>
          <a:prstGeom prst="rect">
            <a:avLst/>
          </a:prstGeom>
          <a:solidFill>
            <a:srgbClr val="FFE2A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Type Your W.I.N.N. Here</a:t>
            </a:r>
            <a:endParaRPr sz="14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90" name="Google Shape;790;p66"/>
          <p:cNvSpPr txBox="1"/>
          <p:nvPr/>
        </p:nvSpPr>
        <p:spPr>
          <a:xfrm>
            <a:off x="2117548" y="1408890"/>
            <a:ext cx="1577700" cy="771900"/>
          </a:xfrm>
          <a:prstGeom prst="rect">
            <a:avLst/>
          </a:prstGeom>
          <a:solidFill>
            <a:srgbClr val="FFD47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Type Your W.I.N.N. Here</a:t>
            </a:r>
            <a:endParaRPr sz="14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91" name="Google Shape;791;p66"/>
          <p:cNvSpPr txBox="1"/>
          <p:nvPr/>
        </p:nvSpPr>
        <p:spPr>
          <a:xfrm>
            <a:off x="3784668" y="1409667"/>
            <a:ext cx="1577700" cy="771900"/>
          </a:xfrm>
          <a:prstGeom prst="rect">
            <a:avLst/>
          </a:prstGeom>
          <a:solidFill>
            <a:srgbClr val="FFE2A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Type Your W.I.N.N. Here</a:t>
            </a:r>
            <a:endParaRPr sz="14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92" name="Google Shape;792;p66"/>
          <p:cNvSpPr txBox="1"/>
          <p:nvPr/>
        </p:nvSpPr>
        <p:spPr>
          <a:xfrm>
            <a:off x="5451751" y="1410415"/>
            <a:ext cx="1577700" cy="771900"/>
          </a:xfrm>
          <a:prstGeom prst="rect">
            <a:avLst/>
          </a:prstGeom>
          <a:solidFill>
            <a:srgbClr val="FFD47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Type Your W.I.N.N. Here</a:t>
            </a:r>
            <a:endParaRPr sz="14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93" name="Google Shape;793;p66"/>
          <p:cNvSpPr txBox="1"/>
          <p:nvPr/>
        </p:nvSpPr>
        <p:spPr>
          <a:xfrm>
            <a:off x="7118871" y="1408876"/>
            <a:ext cx="1577700" cy="771900"/>
          </a:xfrm>
          <a:prstGeom prst="rect">
            <a:avLst/>
          </a:prstGeom>
          <a:solidFill>
            <a:srgbClr val="FFE2A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Type Your W.I.N.N. Here</a:t>
            </a:r>
            <a:endParaRPr sz="14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94" name="Google Shape;794;p66"/>
          <p:cNvSpPr txBox="1"/>
          <p:nvPr/>
        </p:nvSpPr>
        <p:spPr>
          <a:xfrm>
            <a:off x="2117524" y="2292547"/>
            <a:ext cx="1577700" cy="771900"/>
          </a:xfrm>
          <a:prstGeom prst="rect">
            <a:avLst/>
          </a:prstGeom>
          <a:solidFill>
            <a:srgbClr val="FFE2A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Type Your W.I.N.N. Here</a:t>
            </a:r>
            <a:endParaRPr sz="14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95" name="Google Shape;795;p66"/>
          <p:cNvSpPr txBox="1"/>
          <p:nvPr/>
        </p:nvSpPr>
        <p:spPr>
          <a:xfrm>
            <a:off x="3784647" y="2294872"/>
            <a:ext cx="1577700" cy="771900"/>
          </a:xfrm>
          <a:prstGeom prst="rect">
            <a:avLst/>
          </a:prstGeom>
          <a:solidFill>
            <a:srgbClr val="FFD47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Type Your W.I.N.N. Here</a:t>
            </a:r>
            <a:endParaRPr sz="14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96" name="Google Shape;796;p66"/>
          <p:cNvSpPr txBox="1"/>
          <p:nvPr/>
        </p:nvSpPr>
        <p:spPr>
          <a:xfrm>
            <a:off x="5451767" y="2293324"/>
            <a:ext cx="1577700" cy="771900"/>
          </a:xfrm>
          <a:prstGeom prst="rect">
            <a:avLst/>
          </a:prstGeom>
          <a:solidFill>
            <a:srgbClr val="FFE2A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Type Your W.I.N.N. Here</a:t>
            </a:r>
            <a:endParaRPr sz="14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97" name="Google Shape;797;p66"/>
          <p:cNvSpPr txBox="1"/>
          <p:nvPr/>
        </p:nvSpPr>
        <p:spPr>
          <a:xfrm>
            <a:off x="7118850" y="2294072"/>
            <a:ext cx="1577700" cy="771900"/>
          </a:xfrm>
          <a:prstGeom prst="rect">
            <a:avLst/>
          </a:prstGeom>
          <a:solidFill>
            <a:srgbClr val="FFD47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Type Your W.I.N.N. Here</a:t>
            </a:r>
            <a:endParaRPr sz="14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98" name="Google Shape;798;p66"/>
          <p:cNvSpPr txBox="1"/>
          <p:nvPr/>
        </p:nvSpPr>
        <p:spPr>
          <a:xfrm>
            <a:off x="447450" y="2289443"/>
            <a:ext cx="1577700" cy="771900"/>
          </a:xfrm>
          <a:prstGeom prst="rect">
            <a:avLst/>
          </a:prstGeom>
          <a:solidFill>
            <a:srgbClr val="FFD47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Type Your W.I.N.N. Here</a:t>
            </a:r>
            <a:endParaRPr sz="14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99" name="Google Shape;799;p66"/>
          <p:cNvSpPr txBox="1"/>
          <p:nvPr/>
        </p:nvSpPr>
        <p:spPr>
          <a:xfrm>
            <a:off x="447475" y="3179293"/>
            <a:ext cx="1577700" cy="771900"/>
          </a:xfrm>
          <a:prstGeom prst="rect">
            <a:avLst/>
          </a:prstGeom>
          <a:solidFill>
            <a:srgbClr val="FFE2A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Type Your W.I.N.N. Here</a:t>
            </a:r>
            <a:endParaRPr sz="14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00" name="Google Shape;800;p66"/>
          <p:cNvSpPr txBox="1"/>
          <p:nvPr/>
        </p:nvSpPr>
        <p:spPr>
          <a:xfrm>
            <a:off x="2114598" y="3179293"/>
            <a:ext cx="1577700" cy="771900"/>
          </a:xfrm>
          <a:prstGeom prst="rect">
            <a:avLst/>
          </a:prstGeom>
          <a:solidFill>
            <a:srgbClr val="FFD47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Type Your W.I.N.N. Here</a:t>
            </a:r>
            <a:endParaRPr sz="14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01" name="Google Shape;801;p66"/>
          <p:cNvSpPr txBox="1"/>
          <p:nvPr/>
        </p:nvSpPr>
        <p:spPr>
          <a:xfrm>
            <a:off x="3781718" y="3180070"/>
            <a:ext cx="1577700" cy="771900"/>
          </a:xfrm>
          <a:prstGeom prst="rect">
            <a:avLst/>
          </a:prstGeom>
          <a:solidFill>
            <a:srgbClr val="FFE2A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Type Your W.I.N.N. Here</a:t>
            </a:r>
            <a:endParaRPr sz="14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02" name="Google Shape;802;p66"/>
          <p:cNvSpPr txBox="1"/>
          <p:nvPr/>
        </p:nvSpPr>
        <p:spPr>
          <a:xfrm>
            <a:off x="5448826" y="3181205"/>
            <a:ext cx="1577700" cy="771900"/>
          </a:xfrm>
          <a:prstGeom prst="rect">
            <a:avLst/>
          </a:prstGeom>
          <a:solidFill>
            <a:srgbClr val="FFD47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Type Your W.I.N.N. Here</a:t>
            </a:r>
            <a:endParaRPr sz="14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03" name="Google Shape;803;p66"/>
          <p:cNvSpPr txBox="1"/>
          <p:nvPr/>
        </p:nvSpPr>
        <p:spPr>
          <a:xfrm>
            <a:off x="7115921" y="3179279"/>
            <a:ext cx="1577700" cy="771900"/>
          </a:xfrm>
          <a:prstGeom prst="rect">
            <a:avLst/>
          </a:prstGeom>
          <a:solidFill>
            <a:srgbClr val="FFE2A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Type Your W.I.N.N. Here</a:t>
            </a:r>
            <a:endParaRPr sz="14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04" name="Google Shape;804;p66"/>
          <p:cNvSpPr txBox="1"/>
          <p:nvPr/>
        </p:nvSpPr>
        <p:spPr>
          <a:xfrm>
            <a:off x="2117549" y="4068326"/>
            <a:ext cx="1577700" cy="771900"/>
          </a:xfrm>
          <a:prstGeom prst="rect">
            <a:avLst/>
          </a:prstGeom>
          <a:solidFill>
            <a:srgbClr val="FFE2A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Type Your W.I.N.N. Here</a:t>
            </a:r>
            <a:endParaRPr sz="14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05" name="Google Shape;805;p66"/>
          <p:cNvSpPr txBox="1"/>
          <p:nvPr/>
        </p:nvSpPr>
        <p:spPr>
          <a:xfrm>
            <a:off x="3784672" y="4068326"/>
            <a:ext cx="1577700" cy="771900"/>
          </a:xfrm>
          <a:prstGeom prst="rect">
            <a:avLst/>
          </a:prstGeom>
          <a:solidFill>
            <a:srgbClr val="FFD47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Type Your W.I.N.N. Here</a:t>
            </a:r>
            <a:endParaRPr sz="14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06" name="Google Shape;806;p66"/>
          <p:cNvSpPr txBox="1"/>
          <p:nvPr/>
        </p:nvSpPr>
        <p:spPr>
          <a:xfrm>
            <a:off x="5451792" y="4069103"/>
            <a:ext cx="1577700" cy="771900"/>
          </a:xfrm>
          <a:prstGeom prst="rect">
            <a:avLst/>
          </a:prstGeom>
          <a:solidFill>
            <a:srgbClr val="FFE2A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Type Your W.I.N.N. Here</a:t>
            </a:r>
            <a:endParaRPr sz="14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07" name="Google Shape;807;p66"/>
          <p:cNvSpPr txBox="1"/>
          <p:nvPr/>
        </p:nvSpPr>
        <p:spPr>
          <a:xfrm>
            <a:off x="7118875" y="4069851"/>
            <a:ext cx="1577700" cy="771900"/>
          </a:xfrm>
          <a:prstGeom prst="rect">
            <a:avLst/>
          </a:prstGeom>
          <a:solidFill>
            <a:srgbClr val="FFD47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Type Your W.I.N.N. Here</a:t>
            </a:r>
            <a:endParaRPr sz="14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08" name="Google Shape;808;p66"/>
          <p:cNvSpPr txBox="1"/>
          <p:nvPr/>
        </p:nvSpPr>
        <p:spPr>
          <a:xfrm>
            <a:off x="447475" y="4065223"/>
            <a:ext cx="1577700" cy="771900"/>
          </a:xfrm>
          <a:prstGeom prst="rect">
            <a:avLst/>
          </a:prstGeom>
          <a:solidFill>
            <a:srgbClr val="FFD47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Type Your W.I.N.N. Here</a:t>
            </a:r>
            <a:endParaRPr sz="14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3" name="Google Shape;813;p67"/>
          <p:cNvGraphicFramePr/>
          <p:nvPr>
            <p:extLst>
              <p:ext uri="{D42A27DB-BD31-4B8C-83A1-F6EECF244321}">
                <p14:modId xmlns:p14="http://schemas.microsoft.com/office/powerpoint/2010/main" val="1931518774"/>
              </p:ext>
            </p:extLst>
          </p:nvPr>
        </p:nvGraphicFramePr>
        <p:xfrm>
          <a:off x="789700" y="544538"/>
          <a:ext cx="7155700" cy="4055903"/>
        </p:xfrm>
        <a:graphic>
          <a:graphicData uri="http://schemas.openxmlformats.org/drawingml/2006/table">
            <a:tbl>
              <a:tblPr>
                <a:noFill/>
                <a:tableStyleId>{59CE5C31-EA1B-47AA-B7CB-225673A76E5A}</a:tableStyleId>
              </a:tblPr>
              <a:tblGrid>
                <a:gridCol w="95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0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475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b="1" u="none" strike="noStrike" cap="none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TODAY’S AGENDA </a:t>
                      </a:r>
                      <a:endParaRPr sz="2000" b="1" u="none" strike="noStrike" cap="none">
                        <a:solidFill>
                          <a:schemeClr val="l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" sz="1100" b="1" u="none" strike="noStrike" cap="none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:1</a:t>
                      </a:r>
                      <a:r>
                        <a:rPr lang="en" sz="1100" b="1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100" b="1" u="none" strike="noStrike" cap="none">
                        <a:solidFill>
                          <a:schemeClr val="l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9B7C8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" sz="1100" b="1" u="none" strike="noStrike" cap="none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Welcome/Introductions</a:t>
                      </a:r>
                      <a:endParaRPr sz="1100" b="1" u="none" strike="noStrike" cap="none">
                        <a:solidFill>
                          <a:schemeClr val="l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9B7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" sz="1100" b="1" u="none" strike="noStrike" cap="none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:</a:t>
                      </a:r>
                      <a:r>
                        <a:rPr lang="en" sz="1100" b="1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05</a:t>
                      </a:r>
                      <a:endParaRPr sz="1100" b="1" u="none" strike="noStrike" cap="none">
                        <a:solidFill>
                          <a:schemeClr val="l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9B7C8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" sz="1100" b="1" u="none" strike="noStrike" cap="none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Intentions &amp; Group Agreements</a:t>
                      </a:r>
                      <a:endParaRPr sz="1100" b="1" u="none" strike="noStrike" cap="none">
                        <a:solidFill>
                          <a:schemeClr val="l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9B7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" sz="1100" b="1" u="none" strike="noStrike" cap="none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:4</a:t>
                      </a:r>
                      <a:r>
                        <a:rPr lang="en" sz="1100" b="1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100" b="1" u="none" strike="noStrike" cap="none">
                        <a:solidFill>
                          <a:schemeClr val="l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9B7C8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" sz="1100" b="1" u="none" strike="noStrike" cap="none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Guided Data Review &amp; Analysis</a:t>
                      </a:r>
                      <a:endParaRPr sz="1100" b="1" u="none" strike="noStrike" cap="none">
                        <a:solidFill>
                          <a:schemeClr val="l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9B7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:05</a:t>
                      </a:r>
                      <a:endParaRPr sz="1100" u="none" strike="noStrike" cap="none">
                        <a:solidFill>
                          <a:schemeClr val="accen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7432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Survey Results Summary </a:t>
                      </a:r>
                      <a:endParaRPr sz="1100">
                        <a:solidFill>
                          <a:schemeClr val="accen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7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:05</a:t>
                      </a:r>
                      <a:endParaRPr sz="1100" u="none" strike="noStrike" cap="none">
                        <a:solidFill>
                          <a:schemeClr val="accen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7432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Nebraska &amp; Lancaster County Data Review</a:t>
                      </a:r>
                      <a:endParaRPr sz="1100" u="none" strike="noStrike" cap="none">
                        <a:solidFill>
                          <a:schemeClr val="accen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7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accen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:15</a:t>
                      </a:r>
                      <a:endParaRPr sz="1100" u="none" strike="noStrike" cap="none">
                        <a:solidFill>
                          <a:schemeClr val="accen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7432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accen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Small Group Discussion on Dataset</a:t>
                      </a:r>
                      <a:r>
                        <a:rPr lang="en" sz="1100">
                          <a:solidFill>
                            <a:schemeClr val="accen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</a:t>
                      </a:r>
                      <a:endParaRPr sz="1100" u="none" strike="noStrike" cap="none">
                        <a:solidFill>
                          <a:schemeClr val="accen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6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accen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:</a:t>
                      </a:r>
                      <a:r>
                        <a:rPr lang="en" sz="1100">
                          <a:solidFill>
                            <a:schemeClr val="accen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15</a:t>
                      </a:r>
                      <a:endParaRPr sz="1100" u="none" strike="noStrike" cap="none">
                        <a:solidFill>
                          <a:schemeClr val="accen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7432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accen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Plenary Discussion on Insights and Key Findings</a:t>
                      </a:r>
                      <a:endParaRPr sz="1100" u="none" strike="noStrike" cap="none">
                        <a:solidFill>
                          <a:schemeClr val="accen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" sz="1100" b="1" u="none" strike="noStrike" cap="none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:</a:t>
                      </a:r>
                      <a:r>
                        <a:rPr lang="en" sz="1100" b="1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05</a:t>
                      </a:r>
                      <a:endParaRPr sz="1100" b="1" u="none" strike="noStrike" cap="none">
                        <a:solidFill>
                          <a:schemeClr val="l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9B7C8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" sz="1100" b="1" u="none" strike="noStrike" cap="none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BREAK</a:t>
                      </a:r>
                      <a:endParaRPr sz="1100" b="1" u="none" strike="noStrike" cap="none">
                        <a:solidFill>
                          <a:schemeClr val="l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9B7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9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" sz="1100" b="1" u="none" strike="noStrike" cap="none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:</a:t>
                      </a:r>
                      <a:r>
                        <a:rPr lang="en" sz="1100" b="1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55</a:t>
                      </a:r>
                      <a:endParaRPr sz="1100" b="1" u="none" strike="noStrike" cap="none">
                        <a:solidFill>
                          <a:schemeClr val="l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9B7C8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" sz="1100" b="1" u="none" strike="noStrike" cap="none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Brainstorm/Idea Generation</a:t>
                      </a:r>
                      <a:endParaRPr sz="1100" b="1" u="none" strike="noStrike" cap="none">
                        <a:solidFill>
                          <a:schemeClr val="l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9B7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7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accen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:05</a:t>
                      </a:r>
                      <a:endParaRPr sz="1100" b="1" u="none" strike="noStrike" cap="none">
                        <a:solidFill>
                          <a:schemeClr val="accen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7432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Brainstorming </a:t>
                      </a:r>
                      <a:r>
                        <a:rPr lang="en" sz="1100" u="none" strike="noStrike" cap="none">
                          <a:solidFill>
                            <a:schemeClr val="accen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Instructions </a:t>
                      </a:r>
                      <a:r>
                        <a:rPr lang="en" sz="1100" i="1">
                          <a:solidFill>
                            <a:schemeClr val="accen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(Brainstorming / Dots / Contributions)</a:t>
                      </a:r>
                      <a:endParaRPr sz="1100" b="1" u="none" strike="noStrike" cap="none">
                        <a:solidFill>
                          <a:schemeClr val="accen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156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" sz="1100" u="none" strike="noStrike" cap="none" dirty="0">
                          <a:solidFill>
                            <a:schemeClr val="accen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:</a:t>
                      </a:r>
                      <a:r>
                        <a:rPr lang="en" sz="1100" dirty="0">
                          <a:solidFill>
                            <a:schemeClr val="accen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10</a:t>
                      </a:r>
                      <a:endParaRPr sz="1100" b="1" u="none" strike="noStrike" cap="none" dirty="0">
                        <a:solidFill>
                          <a:schemeClr val="accen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7432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" sz="1100" dirty="0">
                          <a:solidFill>
                            <a:schemeClr val="accen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Brainstorming:  Access AND Screening</a:t>
                      </a:r>
                      <a:endParaRPr sz="1100" b="1" i="1" u="none" strike="noStrike" cap="none" dirty="0">
                        <a:solidFill>
                          <a:schemeClr val="accen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7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accen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:10</a:t>
                      </a:r>
                      <a:endParaRPr sz="1100" u="none" strike="noStrike" cap="none" dirty="0">
                        <a:solidFill>
                          <a:schemeClr val="accen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7432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Brainstorming:  Education/Outreach </a:t>
                      </a:r>
                      <a:endParaRPr sz="1100">
                        <a:solidFill>
                          <a:schemeClr val="accen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7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:10</a:t>
                      </a:r>
                      <a:endParaRPr sz="1100" u="none" strike="noStrike" cap="none">
                        <a:solidFill>
                          <a:schemeClr val="accen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7432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Brainstorming:  Provider Engagement </a:t>
                      </a:r>
                      <a:endParaRPr sz="1100">
                        <a:solidFill>
                          <a:schemeClr val="accen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7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:10</a:t>
                      </a:r>
                      <a:endParaRPr sz="1100" u="none" strike="noStrike" cap="none">
                        <a:solidFill>
                          <a:schemeClr val="accen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7432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Brainstorming:  Other/Non-Traditional </a:t>
                      </a:r>
                      <a:endParaRPr sz="1100">
                        <a:solidFill>
                          <a:schemeClr val="accen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9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" sz="1100" b="1" u="none" strike="noStrike" cap="none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:10</a:t>
                      </a:r>
                      <a:endParaRPr sz="1100" b="1" u="none" strike="noStrike" cap="none">
                        <a:solidFill>
                          <a:schemeClr val="l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9B7C8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" sz="1100" b="1" u="none" strike="noStrike" cap="none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Closing &amp; Reflection</a:t>
                      </a:r>
                      <a:endParaRPr sz="1100" b="1" u="none" strike="noStrike" cap="none">
                        <a:solidFill>
                          <a:schemeClr val="l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9B7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7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:02</a:t>
                      </a:r>
                      <a:endParaRPr sz="1100" u="none" strike="noStrike" cap="none">
                        <a:solidFill>
                          <a:schemeClr val="accen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7432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Post-Meeting Survey</a:t>
                      </a:r>
                      <a:endParaRPr sz="1100" u="none" strike="noStrike" cap="none">
                        <a:solidFill>
                          <a:schemeClr val="accen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7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accen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:0</a:t>
                      </a:r>
                      <a:r>
                        <a:rPr lang="en" sz="1100">
                          <a:solidFill>
                            <a:schemeClr val="accen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3</a:t>
                      </a:r>
                      <a:endParaRPr sz="1100" b="1" u="none" strike="noStrike" cap="none">
                        <a:solidFill>
                          <a:schemeClr val="accen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7432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Closing &amp; </a:t>
                      </a:r>
                      <a:r>
                        <a:rPr lang="en" sz="1100" u="none" strike="noStrike" cap="none">
                          <a:solidFill>
                            <a:schemeClr val="accen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Next Steps</a:t>
                      </a:r>
                      <a:endParaRPr sz="1100" b="1" u="none" strike="noStrike" cap="none">
                        <a:solidFill>
                          <a:schemeClr val="accen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5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accen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:05</a:t>
                      </a:r>
                      <a:endParaRPr sz="1100" b="1" u="none" strike="noStrike" cap="none">
                        <a:solidFill>
                          <a:schemeClr val="accen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7432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" sz="1100" u="none" strike="noStrike" cap="none" dirty="0">
                          <a:solidFill>
                            <a:schemeClr val="accen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Final Thoughts</a:t>
                      </a:r>
                      <a:endParaRPr sz="1100" b="1" u="none" strike="noStrike" cap="none" dirty="0">
                        <a:solidFill>
                          <a:schemeClr val="accen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68"/>
          <p:cNvSpPr txBox="1">
            <a:spLocks noGrp="1"/>
          </p:cNvSpPr>
          <p:nvPr>
            <p:ph type="title"/>
          </p:nvPr>
        </p:nvSpPr>
        <p:spPr>
          <a:xfrm>
            <a:off x="376175" y="257175"/>
            <a:ext cx="7580400" cy="10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Objectives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3300" b="0">
                <a:solidFill>
                  <a:srgbClr val="E3B24A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What are our aims today?</a:t>
            </a:r>
            <a:endParaRPr sz="3300" b="0">
              <a:solidFill>
                <a:srgbClr val="E3B24A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819" name="Google Shape;819;p68"/>
          <p:cNvSpPr txBox="1">
            <a:spLocks noGrp="1"/>
          </p:cNvSpPr>
          <p:nvPr>
            <p:ph type="body" idx="1"/>
          </p:nvPr>
        </p:nvSpPr>
        <p:spPr>
          <a:xfrm>
            <a:off x="568950" y="1547625"/>
            <a:ext cx="8006100" cy="3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/>
              <a:t>Understand county-level data on breast and cervical cancer screening, disease burden, and broader factors that influence health outcomes.</a:t>
            </a:r>
            <a:endParaRPr sz="2000" b="1"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" sz="2000" b="1">
                <a:solidFill>
                  <a:schemeClr val="dk1"/>
                </a:solidFill>
              </a:rPr>
              <a:t>Identify gaps in access to screening and follow-up services for eligible populations.</a:t>
            </a:r>
            <a:endParaRPr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" sz="2000" b="1">
                <a:solidFill>
                  <a:schemeClr val="dk1"/>
                </a:solidFill>
              </a:rPr>
              <a:t>Generate ideas for increasing program enrollment and screening uptake within priority communities. </a:t>
            </a:r>
            <a:endParaRPr sz="20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69"/>
          <p:cNvSpPr txBox="1">
            <a:spLocks noGrp="1"/>
          </p:cNvSpPr>
          <p:nvPr>
            <p:ph type="title"/>
          </p:nvPr>
        </p:nvSpPr>
        <p:spPr>
          <a:xfrm>
            <a:off x="376175" y="257175"/>
            <a:ext cx="7580400" cy="10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Shared Agreements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3000" b="0">
                <a:solidFill>
                  <a:srgbClr val="E3B24A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What agreements will help us work together online?</a:t>
            </a:r>
            <a:r>
              <a:rPr lang="en" sz="3300" b="0">
                <a:solidFill>
                  <a:srgbClr val="E3B24A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 </a:t>
            </a:r>
            <a:endParaRPr sz="3300" b="0">
              <a:solidFill>
                <a:srgbClr val="E3B24A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825" name="Google Shape;825;p69"/>
          <p:cNvSpPr txBox="1">
            <a:spLocks noGrp="1"/>
          </p:cNvSpPr>
          <p:nvPr>
            <p:ph type="body" idx="1"/>
          </p:nvPr>
        </p:nvSpPr>
        <p:spPr>
          <a:xfrm>
            <a:off x="321800" y="1499675"/>
            <a:ext cx="8199000" cy="3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/>
              <a:t>Be present</a:t>
            </a:r>
            <a:endParaRPr sz="2000" b="1"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" sz="2000" b="1">
                <a:solidFill>
                  <a:schemeClr val="dk1"/>
                </a:solidFill>
              </a:rPr>
              <a:t>Practice “both/and” thinking</a:t>
            </a:r>
            <a:endParaRPr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" sz="2000" b="1">
                <a:solidFill>
                  <a:schemeClr val="dk1"/>
                </a:solidFill>
              </a:rPr>
              <a:t>It’s okay to disagree in a respectful way</a:t>
            </a:r>
            <a:endParaRPr sz="2000" b="1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" sz="2000" b="1">
                <a:solidFill>
                  <a:schemeClr val="dk1"/>
                </a:solidFill>
              </a:rPr>
              <a:t>Make space, take space</a:t>
            </a:r>
            <a:endParaRPr sz="2000" b="1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" sz="2000" b="1">
                <a:solidFill>
                  <a:schemeClr val="dk1"/>
                </a:solidFill>
              </a:rPr>
              <a:t>What’s said, stays; what’s learned, leaves</a:t>
            </a:r>
            <a:endParaRPr sz="2000" b="1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" sz="2000" b="1">
                <a:solidFill>
                  <a:schemeClr val="dk1"/>
                </a:solidFill>
              </a:rPr>
              <a:t>All learners, all wise</a:t>
            </a:r>
            <a:endParaRPr sz="2000" b="1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" sz="2000" b="1">
                <a:solidFill>
                  <a:schemeClr val="dk1"/>
                </a:solidFill>
              </a:rPr>
              <a:t>The whole is greater than the sum of its parts</a:t>
            </a:r>
            <a:endParaRPr sz="2000" b="1">
              <a:solidFill>
                <a:schemeClr val="dk1"/>
              </a:solidFill>
            </a:endParaRPr>
          </a:p>
        </p:txBody>
      </p:sp>
      <p:pic>
        <p:nvPicPr>
          <p:cNvPr id="826" name="Google Shape;826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7450" y="2485374"/>
            <a:ext cx="2734575" cy="136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DP">
  <a:themeElements>
    <a:clrScheme name="Simple Light">
      <a:dk1>
        <a:srgbClr val="024A66"/>
      </a:dk1>
      <a:lt1>
        <a:srgbClr val="FFFFFF"/>
      </a:lt1>
      <a:dk2>
        <a:srgbClr val="024A66"/>
      </a:dk2>
      <a:lt2>
        <a:srgbClr val="E3B24A"/>
      </a:lt2>
      <a:accent1>
        <a:srgbClr val="075E7F"/>
      </a:accent1>
      <a:accent2>
        <a:srgbClr val="075E7F"/>
      </a:accent2>
      <a:accent3>
        <a:srgbClr val="E8E8E8"/>
      </a:accent3>
      <a:accent4>
        <a:srgbClr val="FFD478"/>
      </a:accent4>
      <a:accent5>
        <a:srgbClr val="024A66"/>
      </a:accent5>
      <a:accent6>
        <a:srgbClr val="FFE2A1"/>
      </a:accent6>
      <a:hlink>
        <a:srgbClr val="FFD47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DP">
  <a:themeElements>
    <a:clrScheme name="Simple Light">
      <a:dk1>
        <a:srgbClr val="024A66"/>
      </a:dk1>
      <a:lt1>
        <a:srgbClr val="FFFFFF"/>
      </a:lt1>
      <a:dk2>
        <a:srgbClr val="024A66"/>
      </a:dk2>
      <a:lt2>
        <a:srgbClr val="E3B24A"/>
      </a:lt2>
      <a:accent1>
        <a:srgbClr val="075E7F"/>
      </a:accent1>
      <a:accent2>
        <a:srgbClr val="075E7F"/>
      </a:accent2>
      <a:accent3>
        <a:srgbClr val="E8E8E8"/>
      </a:accent3>
      <a:accent4>
        <a:srgbClr val="FFD478"/>
      </a:accent4>
      <a:accent5>
        <a:srgbClr val="024A66"/>
      </a:accent5>
      <a:accent6>
        <a:srgbClr val="FFE2A1"/>
      </a:accent6>
      <a:hlink>
        <a:srgbClr val="FFD47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ore Metadata" ma:contentTypeID="0x010100BAD75EA75CD83B45A34259F0B184D02700F1FEB8F40E8FCE49866B63B2C1871D94" ma:contentTypeVersion="5" ma:contentTypeDescription="" ma:contentTypeScope="" ma:versionID="ae01fa4c5577aba2b36737246ef430b9">
  <xsd:schema xmlns:xsd="http://www.w3.org/2001/XMLSchema" xmlns:xs="http://www.w3.org/2001/XMLSchema" xmlns:p="http://schemas.microsoft.com/office/2006/metadata/properties" xmlns:ns2="32249c65-da49-47e9-984a-f0159a6f027c" targetNamespace="http://schemas.microsoft.com/office/2006/metadata/properties" ma:root="true" ma:fieldsID="31c63e18e9f01e3142916c1f5b516fda" ns2:_="">
    <xsd:import namespace="32249c65-da49-47e9-984a-f0159a6f027c"/>
    <xsd:element name="properties">
      <xsd:complexType>
        <xsd:sequence>
          <xsd:element name="documentManagement">
            <xsd:complexType>
              <xsd:all>
                <xsd:element ref="ns2:DHHSInternetDivision" minOccurs="0"/>
                <xsd:element ref="ns2:DHHSInternetTopic" minOccurs="0"/>
                <xsd:element ref="ns2:DHHSInternetPCM" minOccurs="0"/>
                <xsd:element ref="ns2:DHHSInternetWCP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249c65-da49-47e9-984a-f0159a6f027c" elementFormDefault="qualified">
    <xsd:import namespace="http://schemas.microsoft.com/office/2006/documentManagement/types"/>
    <xsd:import namespace="http://schemas.microsoft.com/office/infopath/2007/PartnerControls"/>
    <xsd:element name="DHHSInternetDivision" ma:index="8" nillable="true" ma:displayName="Division" ma:format="Dropdown" ma:internalName="DHHSInternetDivision">
      <xsd:simpleType>
        <xsd:restriction base="dms:Choice">
          <xsd:enumeration value="Agency-Wide"/>
          <xsd:enumeration value="Behavioral Health"/>
          <xsd:enumeration value="Children and Family Services"/>
          <xsd:enumeration value="Developmental Disabilities"/>
          <xsd:enumeration value="Medicaid &amp; Long-Term Care"/>
          <xsd:enumeration value="Public Health"/>
          <xsd:enumeration value="Operational"/>
        </xsd:restriction>
      </xsd:simpleType>
    </xsd:element>
    <xsd:element name="DHHSInternetTopic" ma:index="9" nillable="true" ma:displayName="Topic" ma:format="Dropdown" ma:indexed="true" ma:internalName="DHHSInternetTopic">
      <xsd:simpleType>
        <xsd:union memberTypes="dms:Text">
          <xsd:simpleType>
            <xsd:restriction base="dms:Choice">
              <xsd:enumeration value="About"/>
              <xsd:enumeration value="Addiction"/>
              <xsd:enumeration value="Board Info"/>
              <xsd:enumeration value="Certificates"/>
              <xsd:enumeration value="Child Care"/>
              <xsd:enumeration value="Children"/>
              <xsd:enumeration value="Community and Rural Health Planning"/>
              <xsd:enumeration value="Consumer Advocacy"/>
              <xsd:enumeration value="Contact"/>
              <xsd:enumeration value="Current DHMs"/>
              <xsd:enumeration value="Disabilities Assistance"/>
              <xsd:enumeration value="Diseases &amp; Conditions"/>
              <xsd:enumeration value="Drug Overdose Prevention"/>
              <xsd:enumeration value="Economic Assistance"/>
              <xsd:enumeration value="Epidemiology and Informatics"/>
              <xsd:enumeration value="Environmental Health"/>
              <xsd:enumeration value="Facilities"/>
              <xsd:enumeration value="Families"/>
              <xsd:enumeration value="General Administration &amp; Support"/>
              <xsd:enumeration value="General Assistance"/>
              <xsd:enumeration value="General Licensing &amp; Regs"/>
              <xsd:enumeration value="Health Promotion"/>
              <xsd:enumeration value="Injury"/>
              <xsd:enumeration value="Legislation"/>
              <xsd:enumeration value="Lifespan Health"/>
              <xsd:enumeration value="MCAH"/>
              <xsd:enumeration value="Medicaid Related Assistance"/>
              <xsd:enumeration value="Mental Health"/>
              <xsd:enumeration value="Online Services"/>
              <xsd:enumeration value="Other"/>
              <xsd:enumeration value="Prevention"/>
              <xsd:enumeration value="Professions &amp; Occupations"/>
              <xsd:enumeration value="Safety"/>
              <xsd:enumeration value="Seniors"/>
              <xsd:enumeration value="State Committees"/>
              <xsd:enumeration value="Statutes &amp; Regs"/>
              <xsd:enumeration value="Suicide Prevention"/>
              <xsd:enumeration value="Tobacco Free Nebraska"/>
              <xsd:enumeration value="Vital Records"/>
              <xsd:enumeration value="Wellness &amp; Prevention"/>
              <xsd:enumeration value="Youth Facilities &amp; Services"/>
              <xsd:enumeration value="News Release"/>
            </xsd:restriction>
          </xsd:simpleType>
        </xsd:union>
      </xsd:simpleType>
    </xsd:element>
    <xsd:element name="DHHSInternetPCM" ma:index="10" nillable="true" ma:displayName="PCM" ma:internalName="DHHSInternetPCM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1"/>
                    <xsd:enumeration value="2"/>
                    <xsd:enumeration value="3"/>
                    <xsd:enumeration value="4"/>
                    <xsd:enumeration value="5"/>
                    <xsd:enumeration value="6"/>
                    <xsd:enumeration value="7"/>
                    <xsd:enumeration value="8"/>
                    <xsd:enumeration value="9"/>
                    <xsd:enumeration value="10"/>
                    <xsd:enumeration value="11"/>
                  </xsd:restriction>
                </xsd:simpleType>
              </xsd:element>
            </xsd:sequence>
          </xsd:extension>
        </xsd:complexContent>
      </xsd:complexType>
    </xsd:element>
    <xsd:element name="DHHSInternetWCP" ma:index="11" nillable="true" ma:displayName="WCP" ma:internalName="DHHSInternetWCP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9"/>
                    <xsd:enumeration value="10"/>
                    <xsd:enumeration value="11"/>
                    <xsd:enumeration value="12"/>
                    <xsd:enumeration value="13"/>
                    <xsd:enumeration value="14"/>
                    <xsd:enumeration value="15"/>
                    <xsd:enumeration value="16"/>
                    <xsd:enumeration value="17"/>
                    <xsd:enumeration value="18"/>
                    <xsd:enumeration value="19"/>
                    <xsd:enumeration value="20"/>
                    <xsd:enumeration value="21"/>
                    <xsd:enumeration value="22"/>
                    <xsd:enumeration value="23"/>
                    <xsd:enumeration value="24"/>
                    <xsd:enumeration value="25"/>
                    <xsd:enumeration value="26"/>
                    <xsd:enumeration value="27"/>
                    <xsd:enumeration value="28"/>
                    <xsd:enumeration value="29"/>
                    <xsd:enumeration value="30"/>
                    <xsd:enumeration value="31"/>
                    <xsd:enumeration value="32"/>
                    <xsd:enumeration value="33"/>
                    <xsd:enumeration value="34"/>
                    <xsd:enumeration value="35"/>
                    <xsd:enumeration value="36"/>
                    <xsd:enumeration value="37"/>
                    <xsd:enumeration value="38"/>
                    <xsd:enumeration value="39"/>
                    <xsd:enumeration value="40"/>
                    <xsd:enumeration value="41"/>
                    <xsd:enumeration value="42"/>
                    <xsd:enumeration value="43"/>
                    <xsd:enumeration value="44"/>
                    <xsd:enumeration value="45"/>
                    <xsd:enumeration value="46"/>
                    <xsd:enumeration value="47"/>
                    <xsd:enumeration value="48"/>
                    <xsd:enumeration value="49"/>
                    <xsd:enumeration value="50"/>
                    <xsd:enumeration value="51"/>
                    <xsd:enumeration value="52"/>
                    <xsd:enumeration value="53"/>
                    <xsd:enumeration value="54"/>
                    <xsd:enumeration value="55"/>
                    <xsd:enumeration value="56"/>
                    <xsd:enumeration value="57"/>
                    <xsd:enumeration value="58"/>
                    <xsd:enumeration value="59"/>
                    <xsd:enumeration value="60"/>
                    <xsd:enumeration value="61"/>
                    <xsd:enumeration value="62"/>
                    <xsd:enumeration value="63"/>
                    <xsd:enumeration value="64"/>
                    <xsd:enumeration value="65"/>
                    <xsd:enumeration value="66"/>
                    <xsd:enumeration value="67"/>
                    <xsd:enumeration value="68"/>
                    <xsd:enumeration value="69"/>
                    <xsd:enumeration value="70"/>
                    <xsd:enumeration value="71"/>
                    <xsd:enumeration value="72"/>
                    <xsd:enumeration value="73"/>
                    <xsd:enumeration value="74"/>
                    <xsd:enumeration value="75"/>
                    <xsd:enumeration value="76"/>
                    <xsd:enumeration value="77"/>
                    <xsd:enumeration value="78"/>
                    <xsd:enumeration value="79"/>
                    <xsd:enumeration value="80"/>
                    <xsd:enumeration value="81"/>
                    <xsd:enumeration value="82"/>
                    <xsd:enumeration value="83"/>
                    <xsd:enumeration value="84"/>
                    <xsd:enumeration value="85"/>
                    <xsd:enumeration value="86"/>
                    <xsd:enumeration value="87"/>
                    <xsd:enumeration value="88"/>
                    <xsd:enumeration value="89"/>
                    <xsd:enumeration value="90"/>
                    <xsd:enumeration value="91"/>
                    <xsd:enumeration value="92"/>
                    <xsd:enumeration value="93"/>
                    <xsd:enumeration value="94"/>
                    <xsd:enumeration value="95"/>
                    <xsd:enumeration value="96"/>
                    <xsd:enumeration value="97"/>
                    <xsd:enumeration value="98"/>
                    <xsd:enumeration value="99"/>
                    <xsd:enumeration value="100"/>
                  </xsd:restriction>
                </xsd:simpleType>
              </xsd:element>
            </xsd:sequence>
          </xsd:extension>
        </xsd:complexContent>
      </xsd:complexType>
    </xsd:element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HHSInternetTopic xmlns="32249c65-da49-47e9-984a-f0159a6f027c">WMHP</DHHSInternetTopic>
    <DHHSInternetPCM xmlns="32249c65-da49-47e9-984a-f0159a6f027c"/>
    <DHHSInternetDivision xmlns="32249c65-da49-47e9-984a-f0159a6f027c">Public Health</DHHSInternetDivision>
    <DHHSInternetWCP xmlns="32249c65-da49-47e9-984a-f0159a6f027c">
      <Value>46</Value>
    </DHHSInternetWCP>
    <SharedWithUsers xmlns="32249c65-da49-47e9-984a-f0159a6f027c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A0331228-733D-4744-8D7D-F0B9B222528D}"/>
</file>

<file path=customXml/itemProps2.xml><?xml version="1.0" encoding="utf-8"?>
<ds:datastoreItem xmlns:ds="http://schemas.openxmlformats.org/officeDocument/2006/customXml" ds:itemID="{9C8E645D-0103-40A5-97BF-6D3CA9284DAF}"/>
</file>

<file path=customXml/itemProps3.xml><?xml version="1.0" encoding="utf-8"?>
<ds:datastoreItem xmlns:ds="http://schemas.openxmlformats.org/officeDocument/2006/customXml" ds:itemID="{EDB6ABDE-9632-4E5D-800F-4D71750E4399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5240</Words>
  <Application>Microsoft Office PowerPoint</Application>
  <PresentationFormat>On-screen Show (16:9)</PresentationFormat>
  <Paragraphs>500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52" baseType="lpstr">
      <vt:lpstr>Calibri</vt:lpstr>
      <vt:lpstr>Bebas Neue</vt:lpstr>
      <vt:lpstr>Proxima Nova</vt:lpstr>
      <vt:lpstr>Arial</vt:lpstr>
      <vt:lpstr>Proxima Nova Extrabold</vt:lpstr>
      <vt:lpstr>Barlow Condensed</vt:lpstr>
      <vt:lpstr>Century Gothic</vt:lpstr>
      <vt:lpstr>Covered By Your Grace</vt:lpstr>
      <vt:lpstr>Black Han Sans</vt:lpstr>
      <vt:lpstr>Proxima Nova Semibold</vt:lpstr>
      <vt:lpstr>Libre Franklin</vt:lpstr>
      <vt:lpstr>Roboto Condensed Light</vt:lpstr>
      <vt:lpstr>IDP</vt:lpstr>
      <vt:lpstr>IDP</vt:lpstr>
      <vt:lpstr>PowerPoint Presentation</vt:lpstr>
      <vt:lpstr>PowerPoint Presentation</vt:lpstr>
      <vt:lpstr>PowerPoint Presentation</vt:lpstr>
      <vt:lpstr>PowerPoint Presentation</vt:lpstr>
      <vt:lpstr>What is your W.I.N.N.? (Weekly I Nurture and Network)</vt:lpstr>
      <vt:lpstr>What is your W.I.N.N.? (Weekly I Nurture and Network)</vt:lpstr>
      <vt:lpstr>PowerPoint Presentation</vt:lpstr>
      <vt:lpstr>Objectives  What are our aims today?</vt:lpstr>
      <vt:lpstr>Shared Agreements  What agreements will help us work together online? </vt:lpstr>
      <vt:lpstr>Pre-Meeting Survey Results Summary </vt:lpstr>
      <vt:lpstr>Our Purpose &amp; Possibilities</vt:lpstr>
      <vt:lpstr>Our Purpose &amp; Possibilities</vt:lpstr>
      <vt:lpstr>Our Purpose &amp; Possibilities</vt:lpstr>
      <vt:lpstr>What patterns, gaps, and possibilities  can we uncover as we explore this data together?</vt:lpstr>
      <vt:lpstr>PowerPoint Presentation</vt:lpstr>
      <vt:lpstr>PowerPoint Presentation</vt:lpstr>
      <vt:lpstr>Lancaster County Data Profile</vt:lpstr>
      <vt:lpstr>Lancaster County Data Profile</vt:lpstr>
      <vt:lpstr>Lancaster County Data Profile</vt:lpstr>
      <vt:lpstr>PowerPoint Presentation</vt:lpstr>
      <vt:lpstr>Lancaster County Data Profile</vt:lpstr>
      <vt:lpstr>Lancaster County Data Profile</vt:lpstr>
      <vt:lpstr>Lancaster County Data Profile</vt:lpstr>
      <vt:lpstr>Data Review KEY POINTS Report Out</vt:lpstr>
      <vt:lpstr>Data Review RECOMMENDATIONS Report Out</vt:lpstr>
      <vt:lpstr>TIME FOR A 5 MINUTE BREAK!</vt:lpstr>
      <vt:lpstr>Let’s Brainstorm!</vt:lpstr>
      <vt:lpstr>Brainstorming Session  What if you had a Magic Wand?   What solutions can we come up with? </vt:lpstr>
      <vt:lpstr>Brainstorming Session What do you think would work?</vt:lpstr>
      <vt:lpstr>Brainstorming:  Access and Screening How might we ensure women in Lancaster County access Services and get screened for breast and cervical cancer? </vt:lpstr>
      <vt:lpstr>Brainstorming:  Education/Outreach How might we provide education and/or outreach to women in Lancaster County? Where?  What messages should we be saying?  </vt:lpstr>
      <vt:lpstr>Brainstorming:  Provider Engagement How might we ensure providers in Lancaster County continue to be engaged in their clients’ preventive care? </vt:lpstr>
      <vt:lpstr>Brainstorming:  Other/Non-Traditional What are other, non-traditional ways we can ensure women in Lancaster County access get screened for breast and cervical cancer? </vt:lpstr>
      <vt:lpstr>PowerPoint Presentation</vt:lpstr>
      <vt:lpstr>PowerPoint Presentation</vt:lpstr>
      <vt:lpstr>Final Thoughts What’s your takeaway - from Head to Toe?   </vt:lpstr>
      <vt:lpstr>Final Thoughts What’s your takeaway - from Head to Toe?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BCE-SLIDE DECK</dc:title>
  <dc:creator>Tracey Bonneau</dc:creator>
  <cp:lastModifiedBy>Tracey Bonneau</cp:lastModifiedBy>
  <cp:revision>3</cp:revision>
  <dcterms:modified xsi:type="dcterms:W3CDTF">2026-02-09T14:47:54Z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0x010100BAD75EA75CD83B45A34259F0B184D02700F1FEB8F40E8FCE49866B63B2C1871D94</vt:lpwstr>
  </property>
  <property fmtid="{D5CDD505-2E9C-101B-9397-08002B2CF9AE}" pid="3" name="Order">
    <vt:r8>531900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TemplateUrl">
    <vt:lpwstr/>
  </property>
  <property fmtid="{D5CDD505-2E9C-101B-9397-08002B2CF9AE}" pid="10" name="ComplianceAssetId">
    <vt:lpwstr/>
  </property>
</Properties>
</file>